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48" d="100"/>
          <a:sy n="48" d="100"/>
        </p:scale>
        <p:origin x="67" y="8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565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3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84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46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275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3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3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1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15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56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7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619F9-7642-4990-8EE6-5992843EC244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322FA-E5EE-43B5-9395-827C420BF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839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394325" cy="580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2642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1. Volume of hydrogen evolved from the cathodic reaction during immersion in 0.5 wt.% NaCl solution and surface appearance of the exposed area after the test.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634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09" name="Imagen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394325" cy="298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444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10. SEM microscopy images of (a–d) PEO, (e–h) PEO–SG and (i–l) PEO–10mM–30min–SG scribed coatings after 14 days immersion test in 0.5 wt.% NaCl solution at room temperature.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348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5" name="Imagen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394325" cy="297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4369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11. Water contact angle measurements: (a) PEO, (b) PEO–SG and (c–k) PEO–8HQ–SG.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814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1" name="Imagen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402263" cy="280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260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12. Flow curves for various 8HQ concentrations in the sol–gel solutions.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469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337" name="Imagen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394325" cy="413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587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13. UV–Visible spectra of the sol–gel solutions for various concentrations of 8HQ corrosion inhibitor.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872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13" name="Imagen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402263" cy="800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8458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14. FTIR spectra of PEO–SG–8HQ systems on AZ31 alloy. The spectra of PEO–SG coating and 8HQ powder are included for reference.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192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289" name="Imagen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394325" cy="204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25066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15. Scanning electron micrographs corresponding to the (a) planar and (b) cross views of PEO–SG–1mM coated AZ31. Results of the local EDS surface analysis of the coatings (at.%) are: C 36.3 , O 38.8, Na 0.3, Mg 9.9, Al 0.3, Si 13.4 and K 0.1.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815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5" name="Imagen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402263" cy="336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825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16. Scatter diagram of impedance modulus at 0.01 Hz in 0.5 wt.% NaCl of the PEO–SG coatings with 1, 5 and 10 mM 8HQ in the sol–gel layer. The diagram also includes the reference coatings (PEO and PEO–SG).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882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41" name="Imagen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39432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17. Digital images of PEO–SG–8HQ scribed coatings after 14 days of immersion in 0.5 wt.% NaCl solution at room temperature.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610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17" name="Imagen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394325" cy="409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549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18. SEM microscopy images of PEO–SG–1mM scribed coatings after 14 days immersion test in 0.5 wt.% NaCl solution at room temperature.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12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3" name="Imagen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402263" cy="656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70183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19. Schematic illustration of the corrosion mechanism for scratched (a) PEO–8HQ–SG and (b) PEO–SG–8HQ coatings on AZ31 Mg alloys.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841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39432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2514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2. (a) Surface morphology of bare AZ31 exposed to 0.5 wt.% NaCl containing 8HQ after 14 days. A higher magnification view of the flakes is presented in (b). Marked areas corresponds to the EDS analysis collected in Table 2.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173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Imagen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402263" cy="419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6561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3. Steps for the optimization of the inhibitor post–treatment prior to sol–gel sealing.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937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7" name="Imagen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402263" cy="322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679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4. Scatter diagram of impedance modulus at 0.01 Hz in 0.5 wt.% NaCl of the selected coatings on AZ31 alloy.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10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1" name="Imagen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402263" cy="436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822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5. (a) FTIR spectra of 8HQ powder and studied coatings and (b) detail of the near IR region. A representative concentration of the 8HQ was used for FTIR study.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563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5" name="Imagen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394325" cy="465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51133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6. Scanning electron micrographs corresponding to the (a,b) planar and (c,d) cross views of PEO coated AZ31. Cross–section observation along with EDS mapping of the PEO layer.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556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69" name="Imagen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402263" cy="637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68278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7. XRD patterns of bare alloy and the fabricated PEO coating.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354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57" name="Imagen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402263" cy="757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80311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8. Scanning electron micrographs corresponding to the planar and cross views of (a,b) PEO, (c,d) PEO–5mM–10min, (e,f) PEO–SG and (g,h) PEO–5mM–10min–SG. Corresponding EDS analysis are collected in Table 47.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020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433" name="Imagen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5394325" cy="389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3513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9. Digital images of (a) PEO, (b) PEO–SG and (c–k) PEO–8HQ–SG scribed coatings after 14 days of immersion in 0.5 wt.% NaCl solution at room temperature.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255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582</Words>
  <Application>Microsoft Office PowerPoint</Application>
  <PresentationFormat>Widescreen</PresentationFormat>
  <Paragraphs>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Borja Pillado Rios</dc:creator>
  <cp:lastModifiedBy>Borja Pillado Rios</cp:lastModifiedBy>
  <cp:revision>1</cp:revision>
  <dcterms:created xsi:type="dcterms:W3CDTF">2024-04-15T11:32:57Z</dcterms:created>
  <dcterms:modified xsi:type="dcterms:W3CDTF">2024-04-15T11:39:52Z</dcterms:modified>
</cp:coreProperties>
</file>