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61C134-9D59-4100-8541-859E0E0D3A30}" v="5" dt="2026-01-15T14:23:54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58" y="-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ghayegh Javadi" userId="b181bf26-3db3-43e0-bafa-2725fd59d820" providerId="ADAL" clId="{A4D832EC-13BC-43E8-86EB-907EB7EE42C6}"/>
    <pc:docChg chg="modSld">
      <pc:chgData name="Shaghayegh Javadi" userId="b181bf26-3db3-43e0-bafa-2725fd59d820" providerId="ADAL" clId="{A4D832EC-13BC-43E8-86EB-907EB7EE42C6}" dt="2026-01-15T14:24:02.618" v="13" actId="1076"/>
      <pc:docMkLst>
        <pc:docMk/>
      </pc:docMkLst>
      <pc:sldChg chg="modSp mod">
        <pc:chgData name="Shaghayegh Javadi" userId="b181bf26-3db3-43e0-bafa-2725fd59d820" providerId="ADAL" clId="{A4D832EC-13BC-43E8-86EB-907EB7EE42C6}" dt="2026-01-15T14:24:02.618" v="13" actId="1076"/>
        <pc:sldMkLst>
          <pc:docMk/>
          <pc:sldMk cId="785443096" sldId="257"/>
        </pc:sldMkLst>
        <pc:spChg chg="mod">
          <ac:chgData name="Shaghayegh Javadi" userId="b181bf26-3db3-43e0-bafa-2725fd59d820" providerId="ADAL" clId="{A4D832EC-13BC-43E8-86EB-907EB7EE42C6}" dt="2026-01-15T14:24:02.618" v="13" actId="1076"/>
          <ac:spMkLst>
            <pc:docMk/>
            <pc:sldMk cId="785443096" sldId="257"/>
            <ac:spMk id="16" creationId="{75750909-F441-F1F8-1C1B-2D43FE0E660C}"/>
          </ac:spMkLst>
        </pc:spChg>
      </pc:sldChg>
      <pc:sldChg chg="modSp mod">
        <pc:chgData name="Shaghayegh Javadi" userId="b181bf26-3db3-43e0-bafa-2725fd59d820" providerId="ADAL" clId="{A4D832EC-13BC-43E8-86EB-907EB7EE42C6}" dt="2026-01-15T14:23:44.705" v="6" actId="14100"/>
        <pc:sldMkLst>
          <pc:docMk/>
          <pc:sldMk cId="2665435903" sldId="258"/>
        </pc:sldMkLst>
        <pc:spChg chg="mod">
          <ac:chgData name="Shaghayegh Javadi" userId="b181bf26-3db3-43e0-bafa-2725fd59d820" providerId="ADAL" clId="{A4D832EC-13BC-43E8-86EB-907EB7EE42C6}" dt="2026-01-15T14:23:44.705" v="6" actId="14100"/>
          <ac:spMkLst>
            <pc:docMk/>
            <pc:sldMk cId="2665435903" sldId="258"/>
            <ac:spMk id="5" creationId="{FE0C20E4-27D9-77F5-33B2-C0DF2D0C2582}"/>
          </ac:spMkLst>
        </pc:spChg>
        <pc:picChg chg="mod">
          <ac:chgData name="Shaghayegh Javadi" userId="b181bf26-3db3-43e0-bafa-2725fd59d820" providerId="ADAL" clId="{A4D832EC-13BC-43E8-86EB-907EB7EE42C6}" dt="2026-01-15T14:23:32.619" v="2" actId="1076"/>
          <ac:picMkLst>
            <pc:docMk/>
            <pc:sldMk cId="2665435903" sldId="258"/>
            <ac:picMk id="2050" creationId="{96D4078A-4331-9715-ED4A-47DBDCB91935}"/>
          </ac:picMkLst>
        </pc:picChg>
        <pc:picChg chg="mod">
          <ac:chgData name="Shaghayegh Javadi" userId="b181bf26-3db3-43e0-bafa-2725fd59d820" providerId="ADAL" clId="{A4D832EC-13BC-43E8-86EB-907EB7EE42C6}" dt="2026-01-15T14:23:39.884" v="4" actId="1076"/>
          <ac:picMkLst>
            <pc:docMk/>
            <pc:sldMk cId="2665435903" sldId="258"/>
            <ac:picMk id="2052" creationId="{E12EBEA6-43DF-6B34-2896-2B963A14FC02}"/>
          </ac:picMkLst>
        </pc:picChg>
      </pc:sldChg>
      <pc:sldChg chg="modSp mod">
        <pc:chgData name="Shaghayegh Javadi" userId="b181bf26-3db3-43e0-bafa-2725fd59d820" providerId="ADAL" clId="{A4D832EC-13BC-43E8-86EB-907EB7EE42C6}" dt="2026-01-15T14:23:54.609" v="10" actId="14100"/>
        <pc:sldMkLst>
          <pc:docMk/>
          <pc:sldMk cId="4288575684" sldId="259"/>
        </pc:sldMkLst>
        <pc:spChg chg="mod">
          <ac:chgData name="Shaghayegh Javadi" userId="b181bf26-3db3-43e0-bafa-2725fd59d820" providerId="ADAL" clId="{A4D832EC-13BC-43E8-86EB-907EB7EE42C6}" dt="2026-01-15T14:23:51.614" v="9" actId="1076"/>
          <ac:spMkLst>
            <pc:docMk/>
            <pc:sldMk cId="4288575684" sldId="259"/>
            <ac:spMk id="5" creationId="{B0F11579-D75E-0F64-B40F-EFC390947477}"/>
          </ac:spMkLst>
        </pc:spChg>
        <pc:picChg chg="mod">
          <ac:chgData name="Shaghayegh Javadi" userId="b181bf26-3db3-43e0-bafa-2725fd59d820" providerId="ADAL" clId="{A4D832EC-13BC-43E8-86EB-907EB7EE42C6}" dt="2026-01-15T14:23:54.609" v="10" actId="14100"/>
          <ac:picMkLst>
            <pc:docMk/>
            <pc:sldMk cId="4288575684" sldId="259"/>
            <ac:picMk id="3074" creationId="{6D3E9FB4-94D1-2B28-7744-B84EEA969C1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02765-C646-F542-04B9-A5B7C5545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420064-1884-5796-1C1E-1BEA2C2F7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712EE-9742-7766-8CAE-BCFF23200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EF366-D0BE-051B-F270-AF74E78B8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C09BD-3CB8-21CD-3BF9-B1535D45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5E59C-76A8-3F56-6936-71355CFB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EE470-2608-4857-3D7B-5DCED1FAC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346C-3363-EF6A-82DA-E35C7E12F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FEB45-2E60-8A4F-8F6B-9D78FBAA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F2AA8-5463-5C5C-3C0E-D7AE7BCA5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8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B9A53F-19ED-DAC4-1678-D44DC8575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87331B-D015-39F3-E718-E7C5ED388F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5E7E8-8413-70AB-5C62-F36679470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BFA2C-8458-D4A5-B658-F7082A24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599BB-405C-5AE2-644F-FD2BAD06F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9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83C10-3D68-5935-E680-1D1089D89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835D9-93C2-0533-1D6B-8933455D3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E61B7-8A2A-0033-F202-B7363251F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7A67C-C7F8-612B-91EA-DF1AF64F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81EE9-4159-61E6-6143-5D781CB9A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46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90E80-206D-991C-D30B-09F6584D0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E0CBB-3485-952C-AFA4-DA45E4DBE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F0FF6-9833-A6EA-EF5D-DF47CDC6C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F67D0-6C60-F764-F8C9-FFB059B47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B0019-B469-6EDD-B51D-121C4EE0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38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0733C-8014-466E-E562-6AB63C079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F1AF-033E-26D7-E1FD-043E9A9711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77C8C-0A5B-2D02-F2D2-7D6FD84A5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D4F4F6-335F-9840-EAD4-37464C320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289A1-4CFD-4973-96F9-4993734F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8670A-6942-05DB-730C-01D3EDDC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89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7826F-D886-8BE2-EF0B-394DD816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0A311-7708-24C6-6DC4-F2E882E7C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10749-8223-5201-DF48-4A0462B3D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B36CB9-66A2-4893-71BB-36C0CE0BE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1D8B8-215D-D424-B129-3EA178A6C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71F1E-4099-0181-8CBF-143856E36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51942-055F-AD30-7B38-059C99A9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1A08BA-EA7C-1FC8-EC92-6E44B4C09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70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2B3AB-B061-DA96-2D4B-C254EC0BE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19FD64-B86D-C7DE-F693-405E7A52B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39059B-B8EB-B160-1D0B-5CAE5D6A8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A8F1B-0257-DC15-26D9-399C7DDE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55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D25FD-AF24-38FA-8716-62B4032D3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B17929-BF84-B05D-D29E-849967B3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EC375-0C01-A661-F52A-31A049F0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51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9CBEA-CFEA-CEE9-97E0-CFCA23AA4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036FA-9B86-F2E4-EB7A-29BCA12D7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5F9FE0-E06B-5673-CD4F-7ACCE1AF9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B1B90-B581-67FC-761F-BA23230E6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56088-3728-0126-3255-2D8B52836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2F585-506E-8E00-268C-614E6CD27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00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42C03-72DF-6C53-25A8-0560EEC14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D74AD8-8AFA-AEB6-B82F-F027AC726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4B24A-79E5-C7C9-0171-5B06CB2C8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D14CF-0D6B-C4FF-5DBF-1ABF81318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0A55E6-C4A7-9E7E-D4A8-04B78C0E8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902BEF-34D7-B0E1-C3B9-AE8679F44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6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DFEE37-7A4B-FFA8-E321-484349FAA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9DED5-B2DC-237E-852E-B6F94F3A1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FD0A-ABAF-CBD6-F6E3-13163FB757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877F13-1904-4032-A7C3-2A1038673CD6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54AD2-0B91-6C41-0FFB-D9BBAF413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3F6E6-349B-5D9B-11EC-FB6C3AD1A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5E8445-D6FA-4E19-8DA6-277438FFB7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56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5750909-F441-F1F8-1C1B-2D43FE0E660C}"/>
              </a:ext>
            </a:extLst>
          </p:cNvPr>
          <p:cNvSpPr txBox="1"/>
          <p:nvPr/>
        </p:nvSpPr>
        <p:spPr>
          <a:xfrm>
            <a:off x="300942" y="5617199"/>
            <a:ext cx="11702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effectLst/>
              </a:rPr>
              <a:t/>
            </a:r>
            <a:br>
              <a:rPr lang="en-GB" sz="1200" b="0" dirty="0">
                <a:effectLst/>
              </a:rPr>
            </a:b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Supplementary Figure S1.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Macrographs of the PEO treated Ti6Al4V alloy samples (300 s) showing the extent of the sample area affected by soft sparking.</a:t>
            </a:r>
            <a:endParaRPr lang="en-GB" sz="1200" dirty="0"/>
          </a:p>
        </p:txBody>
      </p:sp>
      <p:pic>
        <p:nvPicPr>
          <p:cNvPr id="205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601" y="2954012"/>
            <a:ext cx="93345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1" descr="A screen shot of a phone&#10;&#10;AI-generated content may be incorrec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788" y="2580000"/>
            <a:ext cx="15589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22951" y="2367286"/>
            <a:ext cx="1362075" cy="561975"/>
          </a:xfrm>
          <a:prstGeom prst="rect">
            <a:avLst/>
          </a:prstGeom>
          <a:solidFill>
            <a:srgbClr val="5B9BD5"/>
          </a:solidFill>
          <a:ln w="12700">
            <a:solidFill>
              <a:srgbClr val="09172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14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Soft sparking area</a:t>
            </a:r>
            <a:endParaRPr kumimoji="0" lang="es-E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9" name="Straight Arrow Connector 2"/>
          <p:cNvCxnSpPr/>
          <p:nvPr/>
        </p:nvCxnSpPr>
        <p:spPr>
          <a:xfrm flipH="1" flipV="1">
            <a:off x="5013601" y="2580000"/>
            <a:ext cx="2057400" cy="4572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"/>
          <p:cNvCxnSpPr/>
          <p:nvPr/>
        </p:nvCxnSpPr>
        <p:spPr>
          <a:xfrm flipH="1" flipV="1">
            <a:off x="4985026" y="2580000"/>
            <a:ext cx="819150" cy="7334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2"/>
          <p:cNvCxnSpPr/>
          <p:nvPr/>
        </p:nvCxnSpPr>
        <p:spPr>
          <a:xfrm flipH="1" flipV="1">
            <a:off x="5042176" y="2580000"/>
            <a:ext cx="1438275" cy="1066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44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6D4078A-4331-9715-ED4A-47DBDCB91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92" y="349560"/>
            <a:ext cx="60336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12EBEA6-43DF-6B34-2896-2B963A14F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158" y="321589"/>
            <a:ext cx="597384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0C20E4-27D9-77F5-33B2-C0DF2D0C2582}"/>
              </a:ext>
            </a:extLst>
          </p:cNvPr>
          <p:cNvSpPr txBox="1"/>
          <p:nvPr/>
        </p:nvSpPr>
        <p:spPr>
          <a:xfrm>
            <a:off x="0" y="6027003"/>
            <a:ext cx="120955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Supplementary Figure S2.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2D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topographical mapping obtained by optical profilometry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of the bare and coated alloys before and after 30 d of immersion in SBF and corrosion testing: 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a, b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bare substrates,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c, d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flash-PEO coated substrates,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e, f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PEO-coated substrates.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6543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D3E9FB4-94D1-2B28-7744-B84EEA969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51" y="324003"/>
            <a:ext cx="596219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F11579-D75E-0F64-B40F-EFC390947477}"/>
              </a:ext>
            </a:extLst>
          </p:cNvPr>
          <p:cNvSpPr txBox="1"/>
          <p:nvPr/>
        </p:nvSpPr>
        <p:spPr>
          <a:xfrm>
            <a:off x="0" y="5816963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Supplementary Figure S2.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(continued).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2D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topographical mapping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obtained by optical profilometry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of the bare and coated alloys before and after 30 d of immersion in SBF and corrosion testing: 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a, b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bare substrates,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c, d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flash-PEO coated substrates,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e, f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) PEO-coated substrates.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88575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</Words>
  <Application>Microsoft Office PowerPoint</Application>
  <PresentationFormat>Panorámica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SimSun</vt:lpstr>
      <vt:lpstr>Aptos</vt:lpstr>
      <vt:lpstr>Aptos Display</vt:lpstr>
      <vt:lpstr>Arial</vt:lpstr>
      <vt:lpstr>等线</vt:lpstr>
      <vt:lpstr>Palatino Linotype</vt:lpstr>
      <vt:lpstr>Times New Roman</vt:lpstr>
      <vt:lpstr>Office Theme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MEHDI BANIJAMALI</dc:creator>
  <cp:lastModifiedBy>Endzhe Matykina</cp:lastModifiedBy>
  <cp:revision>4</cp:revision>
  <dcterms:created xsi:type="dcterms:W3CDTF">2026-01-11T23:57:17Z</dcterms:created>
  <dcterms:modified xsi:type="dcterms:W3CDTF">2026-01-19T08:45:16Z</dcterms:modified>
</cp:coreProperties>
</file>