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4" r:id="rId12"/>
    <p:sldId id="293" r:id="rId13"/>
    <p:sldId id="295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hqWYFpkTkQOvJFFm4gQuSh1QbJ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485239-5C55-4418-A62C-BB51649DA255}" v="47" dt="2024-01-10T09:15:25.135"/>
  </p1510:revLst>
</p1510:revInfo>
</file>

<file path=ppt/tableStyles.xml><?xml version="1.0" encoding="utf-8"?>
<a:tblStyleLst xmlns:a="http://schemas.openxmlformats.org/drawingml/2006/main" def="{5049E5C2-C168-4A49-A7BD-D7FC17727FCC}">
  <a:tblStyle styleId="{5049E5C2-C168-4A49-A7BD-D7FC17727FC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CA7AF81-2E2A-481B-82BF-EFCF7D6E32AD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5" autoAdjust="0"/>
    <p:restoredTop sz="95033" autoAdjust="0"/>
  </p:normalViewPr>
  <p:slideViewPr>
    <p:cSldViewPr snapToGrid="0">
      <p:cViewPr varScale="1">
        <p:scale>
          <a:sx n="103" d="100"/>
          <a:sy n="103" d="100"/>
        </p:scale>
        <p:origin x="2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RA MORENO TURIEGANO" userId="1e0f099c-7fbf-45db-ba5d-75bcdb846938" providerId="ADAL" clId="{28F84DCC-117F-4669-BB4D-419453111DCD}"/>
    <pc:docChg chg="undo custSel addSld modSld sldOrd">
      <pc:chgData name="LARA MORENO TURIEGANO" userId="1e0f099c-7fbf-45db-ba5d-75bcdb846938" providerId="ADAL" clId="{28F84DCC-117F-4669-BB4D-419453111DCD}" dt="2023-06-02T08:53:13.583" v="757" actId="1076"/>
      <pc:docMkLst>
        <pc:docMk/>
      </pc:docMkLst>
      <pc:sldChg chg="delSp modSp mod">
        <pc:chgData name="LARA MORENO TURIEGANO" userId="1e0f099c-7fbf-45db-ba5d-75bcdb846938" providerId="ADAL" clId="{28F84DCC-117F-4669-BB4D-419453111DCD}" dt="2023-05-23T12:39:49.502" v="79" actId="14734"/>
        <pc:sldMkLst>
          <pc:docMk/>
          <pc:sldMk cId="0" sldId="257"/>
        </pc:sldMkLst>
        <pc:spChg chg="mod">
          <ac:chgData name="LARA MORENO TURIEGANO" userId="1e0f099c-7fbf-45db-ba5d-75bcdb846938" providerId="ADAL" clId="{28F84DCC-117F-4669-BB4D-419453111DCD}" dt="2023-05-23T12:39:19.477" v="69" actId="14100"/>
          <ac:spMkLst>
            <pc:docMk/>
            <pc:sldMk cId="0" sldId="257"/>
            <ac:spMk id="94" creationId="{00000000-0000-0000-0000-000000000000}"/>
          </ac:spMkLst>
        </pc:spChg>
        <pc:spChg chg="del mod">
          <ac:chgData name="LARA MORENO TURIEGANO" userId="1e0f099c-7fbf-45db-ba5d-75bcdb846938" providerId="ADAL" clId="{28F84DCC-117F-4669-BB4D-419453111DCD}" dt="2023-05-23T12:39:21.963" v="71" actId="478"/>
          <ac:spMkLst>
            <pc:docMk/>
            <pc:sldMk cId="0" sldId="257"/>
            <ac:spMk id="95" creationId="{00000000-0000-0000-0000-000000000000}"/>
          </ac:spMkLst>
        </pc:spChg>
        <pc:spChg chg="mod">
          <ac:chgData name="LARA MORENO TURIEGANO" userId="1e0f099c-7fbf-45db-ba5d-75bcdb846938" providerId="ADAL" clId="{28F84DCC-117F-4669-BB4D-419453111DCD}" dt="2023-05-23T12:39:25.913" v="72" actId="1076"/>
          <ac:spMkLst>
            <pc:docMk/>
            <pc:sldMk cId="0" sldId="257"/>
            <ac:spMk id="96" creationId="{00000000-0000-0000-0000-000000000000}"/>
          </ac:spMkLst>
        </pc:spChg>
        <pc:graphicFrameChg chg="del">
          <ac:chgData name="LARA MORENO TURIEGANO" userId="1e0f099c-7fbf-45db-ba5d-75bcdb846938" providerId="ADAL" clId="{28F84DCC-117F-4669-BB4D-419453111DCD}" dt="2023-05-23T12:38:52.369" v="37" actId="478"/>
          <ac:graphicFrameMkLst>
            <pc:docMk/>
            <pc:sldMk cId="0" sldId="257"/>
            <ac:graphicFrameMk id="9" creationId="{00000000-0000-0000-0000-000000000000}"/>
          </ac:graphicFrameMkLst>
        </pc:graphicFrameChg>
        <pc:graphicFrameChg chg="mod modGraphic">
          <ac:chgData name="LARA MORENO TURIEGANO" userId="1e0f099c-7fbf-45db-ba5d-75bcdb846938" providerId="ADAL" clId="{28F84DCC-117F-4669-BB4D-419453111DCD}" dt="2023-05-23T12:39:49.502" v="79" actId="14734"/>
          <ac:graphicFrameMkLst>
            <pc:docMk/>
            <pc:sldMk cId="0" sldId="257"/>
            <ac:graphicFrameMk id="90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28F84DCC-117F-4669-BB4D-419453111DCD}" dt="2023-05-30T08:19:31.873" v="345" actId="20577"/>
        <pc:sldMkLst>
          <pc:docMk/>
          <pc:sldMk cId="0" sldId="258"/>
        </pc:sldMkLst>
        <pc:spChg chg="mod">
          <ac:chgData name="LARA MORENO TURIEGANO" userId="1e0f099c-7fbf-45db-ba5d-75bcdb846938" providerId="ADAL" clId="{28F84DCC-117F-4669-BB4D-419453111DCD}" dt="2023-05-30T08:17:44.419" v="342" actId="207"/>
          <ac:spMkLst>
            <pc:docMk/>
            <pc:sldMk cId="0" sldId="258"/>
            <ac:spMk id="21" creationId="{A622BBB5-ADA5-4700-3F73-A2877000F5A2}"/>
          </ac:spMkLst>
        </pc:spChg>
        <pc:spChg chg="mod">
          <ac:chgData name="LARA MORENO TURIEGANO" userId="1e0f099c-7fbf-45db-ba5d-75bcdb846938" providerId="ADAL" clId="{28F84DCC-117F-4669-BB4D-419453111DCD}" dt="2023-05-30T08:19:31.873" v="345" actId="20577"/>
          <ac:spMkLst>
            <pc:docMk/>
            <pc:sldMk cId="0" sldId="258"/>
            <ac:spMk id="24" creationId="{F1D1B240-025B-F398-B3B0-DE8617D76BDF}"/>
          </ac:spMkLst>
        </pc:spChg>
      </pc:sldChg>
      <pc:sldChg chg="modSp mod ord">
        <pc:chgData name="LARA MORENO TURIEGANO" userId="1e0f099c-7fbf-45db-ba5d-75bcdb846938" providerId="ADAL" clId="{28F84DCC-117F-4669-BB4D-419453111DCD}" dt="2023-05-30T09:42:13.161" v="389" actId="20577"/>
        <pc:sldMkLst>
          <pc:docMk/>
          <pc:sldMk cId="0" sldId="260"/>
        </pc:sldMkLst>
        <pc:spChg chg="mod">
          <ac:chgData name="LARA MORENO TURIEGANO" userId="1e0f099c-7fbf-45db-ba5d-75bcdb846938" providerId="ADAL" clId="{28F84DCC-117F-4669-BB4D-419453111DCD}" dt="2023-05-30T09:42:13.161" v="389" actId="20577"/>
          <ac:spMkLst>
            <pc:docMk/>
            <pc:sldMk cId="0" sldId="260"/>
            <ac:spMk id="146" creationId="{00000000-0000-0000-0000-000000000000}"/>
          </ac:spMkLst>
        </pc:spChg>
        <pc:graphicFrameChg chg="mod modGraphic">
          <ac:chgData name="LARA MORENO TURIEGANO" userId="1e0f099c-7fbf-45db-ba5d-75bcdb846938" providerId="ADAL" clId="{28F84DCC-117F-4669-BB4D-419453111DCD}" dt="2023-05-23T13:03:06.388" v="169" actId="2165"/>
          <ac:graphicFrameMkLst>
            <pc:docMk/>
            <pc:sldMk cId="0" sldId="260"/>
            <ac:graphicFrameMk id="145" creationId="{00000000-0000-0000-0000-000000000000}"/>
          </ac:graphicFrameMkLst>
        </pc:graphicFrameChg>
      </pc:sldChg>
      <pc:sldChg chg="modSp mod ord">
        <pc:chgData name="LARA MORENO TURIEGANO" userId="1e0f099c-7fbf-45db-ba5d-75bcdb846938" providerId="ADAL" clId="{28F84DCC-117F-4669-BB4D-419453111DCD}" dt="2023-05-30T09:49:43.885" v="395" actId="20577"/>
        <pc:sldMkLst>
          <pc:docMk/>
          <pc:sldMk cId="0" sldId="262"/>
        </pc:sldMkLst>
        <pc:spChg chg="mod">
          <ac:chgData name="LARA MORENO TURIEGANO" userId="1e0f099c-7fbf-45db-ba5d-75bcdb846938" providerId="ADAL" clId="{28F84DCC-117F-4669-BB4D-419453111DCD}" dt="2023-05-23T12:54:48.269" v="138" actId="20577"/>
          <ac:spMkLst>
            <pc:docMk/>
            <pc:sldMk cId="0" sldId="262"/>
            <ac:spMk id="182" creationId="{00000000-0000-0000-0000-000000000000}"/>
          </ac:spMkLst>
        </pc:spChg>
        <pc:graphicFrameChg chg="mod modGraphic">
          <ac:chgData name="LARA MORENO TURIEGANO" userId="1e0f099c-7fbf-45db-ba5d-75bcdb846938" providerId="ADAL" clId="{28F84DCC-117F-4669-BB4D-419453111DCD}" dt="2023-05-30T09:49:43.885" v="395" actId="20577"/>
          <ac:graphicFrameMkLst>
            <pc:docMk/>
            <pc:sldMk cId="0" sldId="262"/>
            <ac:graphicFrameMk id="181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28F84DCC-117F-4669-BB4D-419453111DCD}" dt="2023-05-30T13:52:28.528" v="488"/>
        <pc:sldMkLst>
          <pc:docMk/>
          <pc:sldMk cId="0" sldId="263"/>
        </pc:sldMkLst>
        <pc:spChg chg="mod">
          <ac:chgData name="LARA MORENO TURIEGANO" userId="1e0f099c-7fbf-45db-ba5d-75bcdb846938" providerId="ADAL" clId="{28F84DCC-117F-4669-BB4D-419453111DCD}" dt="2023-05-24T14:42:30.490" v="202" actId="1037"/>
          <ac:spMkLst>
            <pc:docMk/>
            <pc:sldMk cId="0" sldId="263"/>
            <ac:spMk id="2" creationId="{4E9B3B32-B492-93DB-2ACE-D1D2F0F3BCDC}"/>
          </ac:spMkLst>
        </pc:spChg>
        <pc:spChg chg="mod">
          <ac:chgData name="LARA MORENO TURIEGANO" userId="1e0f099c-7fbf-45db-ba5d-75bcdb846938" providerId="ADAL" clId="{28F84DCC-117F-4669-BB4D-419453111DCD}" dt="2023-05-24T14:42:39.982" v="213" actId="1037"/>
          <ac:spMkLst>
            <pc:docMk/>
            <pc:sldMk cId="0" sldId="263"/>
            <ac:spMk id="11" creationId="{D376D72F-B42A-2D08-C8C7-797299C95BEA}"/>
          </ac:spMkLst>
        </pc:spChg>
        <pc:spChg chg="mod">
          <ac:chgData name="LARA MORENO TURIEGANO" userId="1e0f099c-7fbf-45db-ba5d-75bcdb846938" providerId="ADAL" clId="{28F84DCC-117F-4669-BB4D-419453111DCD}" dt="2023-05-30T09:52:23.029" v="405" actId="20577"/>
          <ac:spMkLst>
            <pc:docMk/>
            <pc:sldMk cId="0" sldId="263"/>
            <ac:spMk id="189" creationId="{00000000-0000-0000-0000-000000000000}"/>
          </ac:spMkLst>
        </pc:spChg>
        <pc:graphicFrameChg chg="mod">
          <ac:chgData name="LARA MORENO TURIEGANO" userId="1e0f099c-7fbf-45db-ba5d-75bcdb846938" providerId="ADAL" clId="{28F84DCC-117F-4669-BB4D-419453111DCD}" dt="2023-05-30T13:52:28.528" v="488"/>
          <ac:graphicFrameMkLst>
            <pc:docMk/>
            <pc:sldMk cId="0" sldId="263"/>
            <ac:graphicFrameMk id="9" creationId="{E50C9870-4000-F1A7-4DFA-CD3F3779CC20}"/>
          </ac:graphicFrameMkLst>
        </pc:graphicFrameChg>
        <pc:graphicFrameChg chg="mod">
          <ac:chgData name="LARA MORENO TURIEGANO" userId="1e0f099c-7fbf-45db-ba5d-75bcdb846938" providerId="ADAL" clId="{28F84DCC-117F-4669-BB4D-419453111DCD}" dt="2023-05-30T13:52:07.848" v="486"/>
          <ac:graphicFrameMkLst>
            <pc:docMk/>
            <pc:sldMk cId="0" sldId="263"/>
            <ac:graphicFrameMk id="10" creationId="{93559C49-AC12-785A-26FF-1B3A7ADCC6B1}"/>
          </ac:graphicFrameMkLst>
        </pc:graphicFrameChg>
      </pc:sldChg>
      <pc:sldChg chg="modSp mod">
        <pc:chgData name="LARA MORENO TURIEGANO" userId="1e0f099c-7fbf-45db-ba5d-75bcdb846938" providerId="ADAL" clId="{28F84DCC-117F-4669-BB4D-419453111DCD}" dt="2023-05-30T09:52:28.324" v="407" actId="20577"/>
        <pc:sldMkLst>
          <pc:docMk/>
          <pc:sldMk cId="0" sldId="264"/>
        </pc:sldMkLst>
        <pc:spChg chg="mod">
          <ac:chgData name="LARA MORENO TURIEGANO" userId="1e0f099c-7fbf-45db-ba5d-75bcdb846938" providerId="ADAL" clId="{28F84DCC-117F-4669-BB4D-419453111DCD}" dt="2023-05-30T09:52:28.324" v="407" actId="20577"/>
          <ac:spMkLst>
            <pc:docMk/>
            <pc:sldMk cId="0" sldId="264"/>
            <ac:spMk id="196" creationId="{00000000-0000-0000-0000-000000000000}"/>
          </ac:spMkLst>
        </pc:spChg>
        <pc:graphicFrameChg chg="mod">
          <ac:chgData name="LARA MORENO TURIEGANO" userId="1e0f099c-7fbf-45db-ba5d-75bcdb846938" providerId="ADAL" clId="{28F84DCC-117F-4669-BB4D-419453111DCD}" dt="2023-05-30T08:21:35.717" v="348"/>
          <ac:graphicFrameMkLst>
            <pc:docMk/>
            <pc:sldMk cId="0" sldId="264"/>
            <ac:graphicFrameMk id="9" creationId="{1E4A62A6-E9B8-FA97-E991-D93B1970BC7B}"/>
          </ac:graphicFrameMkLst>
        </pc:graphicFrameChg>
        <pc:graphicFrameChg chg="mod">
          <ac:chgData name="LARA MORENO TURIEGANO" userId="1e0f099c-7fbf-45db-ba5d-75bcdb846938" providerId="ADAL" clId="{28F84DCC-117F-4669-BB4D-419453111DCD}" dt="2023-05-30T08:22:06.117" v="351"/>
          <ac:graphicFrameMkLst>
            <pc:docMk/>
            <pc:sldMk cId="0" sldId="264"/>
            <ac:graphicFrameMk id="10" creationId="{2612428B-5987-9D69-4511-2EE2A6A7BCBA}"/>
          </ac:graphicFrameMkLst>
        </pc:graphicFrameChg>
      </pc:sldChg>
      <pc:sldChg chg="modSp mod">
        <pc:chgData name="LARA MORENO TURIEGANO" userId="1e0f099c-7fbf-45db-ba5d-75bcdb846938" providerId="ADAL" clId="{28F84DCC-117F-4669-BB4D-419453111DCD}" dt="2023-05-30T10:24:13.890" v="413" actId="20577"/>
        <pc:sldMkLst>
          <pc:docMk/>
          <pc:sldMk cId="0" sldId="266"/>
        </pc:sldMkLst>
        <pc:spChg chg="mod">
          <ac:chgData name="LARA MORENO TURIEGANO" userId="1e0f099c-7fbf-45db-ba5d-75bcdb846938" providerId="ADAL" clId="{28F84DCC-117F-4669-BB4D-419453111DCD}" dt="2023-05-30T10:24:13.890" v="413" actId="20577"/>
          <ac:spMkLst>
            <pc:docMk/>
            <pc:sldMk cId="0" sldId="266"/>
            <ac:spMk id="220" creationId="{00000000-0000-0000-0000-000000000000}"/>
          </ac:spMkLst>
        </pc:spChg>
        <pc:graphicFrameChg chg="mod">
          <ac:chgData name="LARA MORENO TURIEGANO" userId="1e0f099c-7fbf-45db-ba5d-75bcdb846938" providerId="ADAL" clId="{28F84DCC-117F-4669-BB4D-419453111DCD}" dt="2023-05-25T14:33:06.763" v="223"/>
          <ac:graphicFrameMkLst>
            <pc:docMk/>
            <pc:sldMk cId="0" sldId="266"/>
            <ac:graphicFrameMk id="207" creationId="{00000000-0000-0000-0000-000000000000}"/>
          </ac:graphicFrameMkLst>
        </pc:graphicFrameChg>
      </pc:sldChg>
      <pc:sldChg chg="delSp mod">
        <pc:chgData name="LARA MORENO TURIEGANO" userId="1e0f099c-7fbf-45db-ba5d-75bcdb846938" providerId="ADAL" clId="{28F84DCC-117F-4669-BB4D-419453111DCD}" dt="2023-05-30T12:54:42.191" v="415" actId="478"/>
        <pc:sldMkLst>
          <pc:docMk/>
          <pc:sldMk cId="0" sldId="270"/>
        </pc:sldMkLst>
        <pc:spChg chg="del">
          <ac:chgData name="LARA MORENO TURIEGANO" userId="1e0f099c-7fbf-45db-ba5d-75bcdb846938" providerId="ADAL" clId="{28F84DCC-117F-4669-BB4D-419453111DCD}" dt="2023-05-30T12:54:41.078" v="414" actId="478"/>
          <ac:spMkLst>
            <pc:docMk/>
            <pc:sldMk cId="0" sldId="270"/>
            <ac:spMk id="11" creationId="{C93FDA31-A582-150C-F1C6-DD0CF7B4387D}"/>
          </ac:spMkLst>
        </pc:spChg>
        <pc:graphicFrameChg chg="del">
          <ac:chgData name="LARA MORENO TURIEGANO" userId="1e0f099c-7fbf-45db-ba5d-75bcdb846938" providerId="ADAL" clId="{28F84DCC-117F-4669-BB4D-419453111DCD}" dt="2023-05-30T12:54:42.191" v="415" actId="478"/>
          <ac:graphicFrameMkLst>
            <pc:docMk/>
            <pc:sldMk cId="0" sldId="270"/>
            <ac:graphicFrameMk id="13" creationId="{83C04A69-AE56-7CA8-023B-0E44A9664876}"/>
          </ac:graphicFrameMkLst>
        </pc:graphicFrameChg>
      </pc:sldChg>
      <pc:sldChg chg="modSp mod">
        <pc:chgData name="LARA MORENO TURIEGANO" userId="1e0f099c-7fbf-45db-ba5d-75bcdb846938" providerId="ADAL" clId="{28F84DCC-117F-4669-BB4D-419453111DCD}" dt="2023-05-25T14:11:55.399" v="222" actId="14100"/>
        <pc:sldMkLst>
          <pc:docMk/>
          <pc:sldMk cId="1416659476" sldId="271"/>
        </pc:sldMkLst>
        <pc:graphicFrameChg chg="mod modGraphic">
          <ac:chgData name="LARA MORENO TURIEGANO" userId="1e0f099c-7fbf-45db-ba5d-75bcdb846938" providerId="ADAL" clId="{28F84DCC-117F-4669-BB4D-419453111DCD}" dt="2023-05-25T14:11:55.399" v="222" actId="14100"/>
          <ac:graphicFrameMkLst>
            <pc:docMk/>
            <pc:sldMk cId="1416659476" sldId="271"/>
            <ac:graphicFrameMk id="2" creationId="{00000000-0000-0000-0000-000000000000}"/>
          </ac:graphicFrameMkLst>
        </pc:graphicFrameChg>
      </pc:sldChg>
      <pc:sldChg chg="addSp modSp mod">
        <pc:chgData name="LARA MORENO TURIEGANO" userId="1e0f099c-7fbf-45db-ba5d-75bcdb846938" providerId="ADAL" clId="{28F84DCC-117F-4669-BB4D-419453111DCD}" dt="2023-05-23T12:52:47.780" v="128" actId="1035"/>
        <pc:sldMkLst>
          <pc:docMk/>
          <pc:sldMk cId="3239015140" sldId="279"/>
        </pc:sldMkLst>
        <pc:spChg chg="add mod">
          <ac:chgData name="LARA MORENO TURIEGANO" userId="1e0f099c-7fbf-45db-ba5d-75bcdb846938" providerId="ADAL" clId="{28F84DCC-117F-4669-BB4D-419453111DCD}" dt="2023-05-23T12:52:07.850" v="108" actId="1035"/>
          <ac:spMkLst>
            <pc:docMk/>
            <pc:sldMk cId="3239015140" sldId="279"/>
            <ac:spMk id="8" creationId="{E31EE9B0-E69F-149C-E6D3-D9A06D87F575}"/>
          </ac:spMkLst>
        </pc:spChg>
        <pc:spChg chg="add mod">
          <ac:chgData name="LARA MORENO TURIEGANO" userId="1e0f099c-7fbf-45db-ba5d-75bcdb846938" providerId="ADAL" clId="{28F84DCC-117F-4669-BB4D-419453111DCD}" dt="2023-05-23T12:52:07.850" v="108" actId="1035"/>
          <ac:spMkLst>
            <pc:docMk/>
            <pc:sldMk cId="3239015140" sldId="279"/>
            <ac:spMk id="9" creationId="{A28886B5-85B9-9433-C93A-3185C66000FB}"/>
          </ac:spMkLst>
        </pc:spChg>
        <pc:spChg chg="add mod">
          <ac:chgData name="LARA MORENO TURIEGANO" userId="1e0f099c-7fbf-45db-ba5d-75bcdb846938" providerId="ADAL" clId="{28F84DCC-117F-4669-BB4D-419453111DCD}" dt="2023-05-23T12:52:07.850" v="108" actId="1035"/>
          <ac:spMkLst>
            <pc:docMk/>
            <pc:sldMk cId="3239015140" sldId="279"/>
            <ac:spMk id="10" creationId="{3D56CE31-D1B3-5211-A469-85F02F950D89}"/>
          </ac:spMkLst>
        </pc:spChg>
        <pc:spChg chg="add mod">
          <ac:chgData name="LARA MORENO TURIEGANO" userId="1e0f099c-7fbf-45db-ba5d-75bcdb846938" providerId="ADAL" clId="{28F84DCC-117F-4669-BB4D-419453111DCD}" dt="2023-05-23T12:52:07.850" v="108" actId="1035"/>
          <ac:spMkLst>
            <pc:docMk/>
            <pc:sldMk cId="3239015140" sldId="279"/>
            <ac:spMk id="11" creationId="{E537B25D-2E3F-BD6F-AF90-4B0833ABDB27}"/>
          </ac:spMkLst>
        </pc:spChg>
        <pc:spChg chg="add mod">
          <ac:chgData name="LARA MORENO TURIEGANO" userId="1e0f099c-7fbf-45db-ba5d-75bcdb846938" providerId="ADAL" clId="{28F84DCC-117F-4669-BB4D-419453111DCD}" dt="2023-05-23T12:52:15.369" v="111" actId="20577"/>
          <ac:spMkLst>
            <pc:docMk/>
            <pc:sldMk cId="3239015140" sldId="279"/>
            <ac:spMk id="12" creationId="{C45AB7FC-5292-22AC-A931-DE0F306C901D}"/>
          </ac:spMkLst>
        </pc:spChg>
        <pc:spChg chg="add mod">
          <ac:chgData name="LARA MORENO TURIEGANO" userId="1e0f099c-7fbf-45db-ba5d-75bcdb846938" providerId="ADAL" clId="{28F84DCC-117F-4669-BB4D-419453111DCD}" dt="2023-05-23T12:52:18.979" v="112" actId="571"/>
          <ac:spMkLst>
            <pc:docMk/>
            <pc:sldMk cId="3239015140" sldId="279"/>
            <ac:spMk id="13" creationId="{9C226885-EFF7-988C-6359-546258393923}"/>
          </ac:spMkLst>
        </pc:spChg>
        <pc:spChg chg="mod">
          <ac:chgData name="LARA MORENO TURIEGANO" userId="1e0f099c-7fbf-45db-ba5d-75bcdb846938" providerId="ADAL" clId="{28F84DCC-117F-4669-BB4D-419453111DCD}" dt="2023-05-23T12:52:47.780" v="128" actId="1035"/>
          <ac:spMkLst>
            <pc:docMk/>
            <pc:sldMk cId="3239015140" sldId="279"/>
            <ac:spMk id="114" creationId="{51CEA368-5968-4C7D-D401-119358A25ACE}"/>
          </ac:spMkLst>
        </pc:spChg>
        <pc:spChg chg="mod">
          <ac:chgData name="LARA MORENO TURIEGANO" userId="1e0f099c-7fbf-45db-ba5d-75bcdb846938" providerId="ADAL" clId="{28F84DCC-117F-4669-BB4D-419453111DCD}" dt="2023-05-23T12:52:33.260" v="120" actId="120"/>
          <ac:spMkLst>
            <pc:docMk/>
            <pc:sldMk cId="3239015140" sldId="279"/>
            <ac:spMk id="115" creationId="{7481D84A-F472-B9A3-C166-E83CAA150B51}"/>
          </ac:spMkLst>
        </pc:spChg>
      </pc:sldChg>
      <pc:sldChg chg="addSp delSp modSp mod addAnim delAnim">
        <pc:chgData name="LARA MORENO TURIEGANO" userId="1e0f099c-7fbf-45db-ba5d-75bcdb846938" providerId="ADAL" clId="{28F84DCC-117F-4669-BB4D-419453111DCD}" dt="2023-05-30T13:47:41.099" v="474" actId="20577"/>
        <pc:sldMkLst>
          <pc:docMk/>
          <pc:sldMk cId="2309527275" sldId="280"/>
        </pc:sldMkLst>
        <pc:spChg chg="del mod">
          <ac:chgData name="LARA MORENO TURIEGANO" userId="1e0f099c-7fbf-45db-ba5d-75bcdb846938" providerId="ADAL" clId="{28F84DCC-117F-4669-BB4D-419453111DCD}" dt="2023-05-30T08:25:56.148" v="361" actId="478"/>
          <ac:spMkLst>
            <pc:docMk/>
            <pc:sldMk cId="2309527275" sldId="280"/>
            <ac:spMk id="3" creationId="{40C7245C-235A-0501-7D1A-373D812FD1C4}"/>
          </ac:spMkLst>
        </pc:spChg>
        <pc:spChg chg="del mod">
          <ac:chgData name="LARA MORENO TURIEGANO" userId="1e0f099c-7fbf-45db-ba5d-75bcdb846938" providerId="ADAL" clId="{28F84DCC-117F-4669-BB4D-419453111DCD}" dt="2023-05-30T08:25:54.875" v="360" actId="478"/>
          <ac:spMkLst>
            <pc:docMk/>
            <pc:sldMk cId="2309527275" sldId="280"/>
            <ac:spMk id="6" creationId="{5ED64D24-7D87-AF70-F399-A308C35994DE}"/>
          </ac:spMkLst>
        </pc:spChg>
        <pc:spChg chg="mod">
          <ac:chgData name="LARA MORENO TURIEGANO" userId="1e0f099c-7fbf-45db-ba5d-75bcdb846938" providerId="ADAL" clId="{28F84DCC-117F-4669-BB4D-419453111DCD}" dt="2023-05-25T15:17:14.343" v="286" actId="1076"/>
          <ac:spMkLst>
            <pc:docMk/>
            <pc:sldMk cId="2309527275" sldId="280"/>
            <ac:spMk id="7" creationId="{E4055FB7-2694-690A-FBA5-1E2C5D99F7FC}"/>
          </ac:spMkLst>
        </pc:spChg>
        <pc:spChg chg="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8" creationId="{BB96D858-970A-A710-4311-844C3DD4A5FC}"/>
          </ac:spMkLst>
        </pc:spChg>
        <pc:spChg chg="mod">
          <ac:chgData name="LARA MORENO TURIEGANO" userId="1e0f099c-7fbf-45db-ba5d-75bcdb846938" providerId="ADAL" clId="{28F84DCC-117F-4669-BB4D-419453111DCD}" dt="2023-05-30T08:25:59.329" v="363" actId="20577"/>
          <ac:spMkLst>
            <pc:docMk/>
            <pc:sldMk cId="2309527275" sldId="280"/>
            <ac:spMk id="9" creationId="{2A4010FD-FCC9-1877-F134-75D60BB438EC}"/>
          </ac:spMkLst>
        </pc:spChg>
        <pc:spChg chg="mod">
          <ac:chgData name="LARA MORENO TURIEGANO" userId="1e0f099c-7fbf-45db-ba5d-75bcdb846938" providerId="ADAL" clId="{28F84DCC-117F-4669-BB4D-419453111DCD}" dt="2023-05-30T08:26:01.883" v="365" actId="20577"/>
          <ac:spMkLst>
            <pc:docMk/>
            <pc:sldMk cId="2309527275" sldId="280"/>
            <ac:spMk id="10" creationId="{54DE1C89-816B-905A-3C83-C16009458696}"/>
          </ac:spMkLst>
        </pc:spChg>
        <pc:spChg chg="mod">
          <ac:chgData name="LARA MORENO TURIEGANO" userId="1e0f099c-7fbf-45db-ba5d-75bcdb846938" providerId="ADAL" clId="{28F84DCC-117F-4669-BB4D-419453111DCD}" dt="2023-05-30T13:46:14.176" v="460" actId="207"/>
          <ac:spMkLst>
            <pc:docMk/>
            <pc:sldMk cId="2309527275" sldId="280"/>
            <ac:spMk id="11" creationId="{C1A24DA8-5E87-9EB8-06BF-9C29BB16C939}"/>
          </ac:spMkLst>
        </pc:spChg>
        <pc:spChg chg="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13" creationId="{5D092879-E7E9-AD89-AFBA-3D0A22BABF91}"/>
          </ac:spMkLst>
        </pc:spChg>
        <pc:spChg chg="add 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15" creationId="{B5445C9A-1CF3-7AE7-8BF7-0043EDCBDE67}"/>
          </ac:spMkLst>
        </pc:spChg>
        <pc:spChg chg="add 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16" creationId="{7CCD57C8-88EF-83E5-C11E-C3C565ED4BEE}"/>
          </ac:spMkLst>
        </pc:spChg>
        <pc:spChg chg="add 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17" creationId="{ECEEBA99-B391-A6A4-255F-349A65381031}"/>
          </ac:spMkLst>
        </pc:spChg>
        <pc:spChg chg="add mod">
          <ac:chgData name="LARA MORENO TURIEGANO" userId="1e0f099c-7fbf-45db-ba5d-75bcdb846938" providerId="ADAL" clId="{28F84DCC-117F-4669-BB4D-419453111DCD}" dt="2023-05-25T15:21:21.791" v="329" actId="1076"/>
          <ac:spMkLst>
            <pc:docMk/>
            <pc:sldMk cId="2309527275" sldId="280"/>
            <ac:spMk id="19" creationId="{0290E61A-7F39-228C-79D6-BFF762105150}"/>
          </ac:spMkLst>
        </pc:spChg>
        <pc:spChg chg="add 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20" creationId="{182A2964-CC9A-DB03-3406-946A587D18D9}"/>
          </ac:spMkLst>
        </pc:spChg>
        <pc:spChg chg="add mod">
          <ac:chgData name="LARA MORENO TURIEGANO" userId="1e0f099c-7fbf-45db-ba5d-75bcdb846938" providerId="ADAL" clId="{28F84DCC-117F-4669-BB4D-419453111DCD}" dt="2023-05-25T15:21:19.251" v="328" actId="1076"/>
          <ac:spMkLst>
            <pc:docMk/>
            <pc:sldMk cId="2309527275" sldId="280"/>
            <ac:spMk id="21" creationId="{950504F4-9D0C-EC6C-9B95-038A0CFB9180}"/>
          </ac:spMkLst>
        </pc:spChg>
        <pc:spChg chg="add 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23" creationId="{F8CA23A7-FEFE-D605-1B15-5504A895786D}"/>
          </ac:spMkLst>
        </pc:spChg>
        <pc:spChg chg="del">
          <ac:chgData name="LARA MORENO TURIEGANO" userId="1e0f099c-7fbf-45db-ba5d-75bcdb846938" providerId="ADAL" clId="{28F84DCC-117F-4669-BB4D-419453111DCD}" dt="2023-05-25T15:15:50.913" v="259" actId="478"/>
          <ac:spMkLst>
            <pc:docMk/>
            <pc:sldMk cId="2309527275" sldId="280"/>
            <ac:spMk id="32" creationId="{FF46EC9A-7D51-20DF-652F-5D7BFD4376CE}"/>
          </ac:spMkLst>
        </pc:spChg>
        <pc:spChg chg="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33" creationId="{372002FE-53D6-0AAD-0BA0-C499B197C69D}"/>
          </ac:spMkLst>
        </pc:spChg>
        <pc:spChg chg="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44" creationId="{945567CA-1DC3-5EE0-1A1A-A8A8328ECE08}"/>
          </ac:spMkLst>
        </pc:spChg>
        <pc:spChg chg="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45" creationId="{578E5D5F-DB09-87C4-66AD-AA01E9C1999F}"/>
          </ac:spMkLst>
        </pc:spChg>
        <pc:spChg chg="mod">
          <ac:chgData name="LARA MORENO TURIEGANO" userId="1e0f099c-7fbf-45db-ba5d-75bcdb846938" providerId="ADAL" clId="{28F84DCC-117F-4669-BB4D-419453111DCD}" dt="2023-05-30T13:47:38.082" v="472" actId="20577"/>
          <ac:spMkLst>
            <pc:docMk/>
            <pc:sldMk cId="2309527275" sldId="280"/>
            <ac:spMk id="51" creationId="{CBE7DFC3-33B3-A981-5A8B-E50F4FD23882}"/>
          </ac:spMkLst>
        </pc:spChg>
        <pc:spChg chg="mod">
          <ac:chgData name="LARA MORENO TURIEGANO" userId="1e0f099c-7fbf-45db-ba5d-75bcdb846938" providerId="ADAL" clId="{28F84DCC-117F-4669-BB4D-419453111DCD}" dt="2023-05-30T13:47:35.520" v="470" actId="20577"/>
          <ac:spMkLst>
            <pc:docMk/>
            <pc:sldMk cId="2309527275" sldId="280"/>
            <ac:spMk id="53" creationId="{76832208-E954-3FBD-5984-A95EA9B3B1C1}"/>
          </ac:spMkLst>
        </pc:spChg>
        <pc:spChg chg="del">
          <ac:chgData name="LARA MORENO TURIEGANO" userId="1e0f099c-7fbf-45db-ba5d-75bcdb846938" providerId="ADAL" clId="{28F84DCC-117F-4669-BB4D-419453111DCD}" dt="2023-05-25T15:16:12.904" v="272" actId="478"/>
          <ac:spMkLst>
            <pc:docMk/>
            <pc:sldMk cId="2309527275" sldId="280"/>
            <ac:spMk id="56" creationId="{E24B4761-8047-7591-1C0C-47A15B1EA93E}"/>
          </ac:spMkLst>
        </pc:spChg>
        <pc:spChg chg="mod">
          <ac:chgData name="LARA MORENO TURIEGANO" userId="1e0f099c-7fbf-45db-ba5d-75bcdb846938" providerId="ADAL" clId="{28F84DCC-117F-4669-BB4D-419453111DCD}" dt="2023-05-30T13:47:41.099" v="474" actId="20577"/>
          <ac:spMkLst>
            <pc:docMk/>
            <pc:sldMk cId="2309527275" sldId="280"/>
            <ac:spMk id="63" creationId="{90967145-2930-25D8-8A36-BDFE167E8E80}"/>
          </ac:spMkLst>
        </pc:spChg>
        <pc:spChg chg="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64" creationId="{541FB8C0-03AE-8521-BE34-0B4C9BFBDB9F}"/>
          </ac:spMkLst>
        </pc:spChg>
        <pc:spChg chg="mod">
          <ac:chgData name="LARA MORENO TURIEGANO" userId="1e0f099c-7fbf-45db-ba5d-75bcdb846938" providerId="ADAL" clId="{28F84DCC-117F-4669-BB4D-419453111DCD}" dt="2023-05-25T15:17:08.934" v="285" actId="1076"/>
          <ac:spMkLst>
            <pc:docMk/>
            <pc:sldMk cId="2309527275" sldId="280"/>
            <ac:spMk id="72" creationId="{3E7B7459-5457-2150-B160-3F9C800BFA01}"/>
          </ac:spMkLst>
        </pc:spChg>
        <pc:spChg chg="mod">
          <ac:chgData name="LARA MORENO TURIEGANO" userId="1e0f099c-7fbf-45db-ba5d-75bcdb846938" providerId="ADAL" clId="{28F84DCC-117F-4669-BB4D-419453111DCD}" dt="2023-05-25T15:17:57.952" v="327" actId="20577"/>
          <ac:spMkLst>
            <pc:docMk/>
            <pc:sldMk cId="2309527275" sldId="280"/>
            <ac:spMk id="76" creationId="{2478BF84-607D-CFA9-DABE-270C746F0066}"/>
          </ac:spMkLst>
        </pc:spChg>
        <pc:picChg chg="add del mod">
          <ac:chgData name="LARA MORENO TURIEGANO" userId="1e0f099c-7fbf-45db-ba5d-75bcdb846938" providerId="ADAL" clId="{28F84DCC-117F-4669-BB4D-419453111DCD}" dt="2023-05-30T08:25:54.875" v="360" actId="478"/>
          <ac:picMkLst>
            <pc:docMk/>
            <pc:sldMk cId="2309527275" sldId="280"/>
            <ac:picMk id="2" creationId="{28136DAA-4066-7C73-057A-54564874E3FF}"/>
          </ac:picMkLst>
        </pc:picChg>
        <pc:picChg chg="mod ord">
          <ac:chgData name="LARA MORENO TURIEGANO" userId="1e0f099c-7fbf-45db-ba5d-75bcdb846938" providerId="ADAL" clId="{28F84DCC-117F-4669-BB4D-419453111DCD}" dt="2023-05-30T13:46:21.135" v="461" actId="1582"/>
          <ac:picMkLst>
            <pc:docMk/>
            <pc:sldMk cId="2309527275" sldId="280"/>
            <ac:picMk id="12" creationId="{19D76867-871C-6768-1A91-95BA1E0BFD13}"/>
          </ac:picMkLst>
        </pc:picChg>
        <pc:picChg chg="add mod ord modCrop">
          <ac:chgData name="LARA MORENO TURIEGANO" userId="1e0f099c-7fbf-45db-ba5d-75bcdb846938" providerId="ADAL" clId="{28F84DCC-117F-4669-BB4D-419453111DCD}" dt="2023-05-30T13:46:26.767" v="462" actId="1582"/>
          <ac:picMkLst>
            <pc:docMk/>
            <pc:sldMk cId="2309527275" sldId="280"/>
            <ac:picMk id="22" creationId="{DA3A2C43-3B96-FD07-BBA6-B650EE27B951}"/>
          </ac:picMkLst>
        </pc:picChg>
        <pc:picChg chg="mod">
          <ac:chgData name="LARA MORENO TURIEGANO" userId="1e0f099c-7fbf-45db-ba5d-75bcdb846938" providerId="ADAL" clId="{28F84DCC-117F-4669-BB4D-419453111DCD}" dt="2023-05-25T15:17:08.934" v="285" actId="1076"/>
          <ac:picMkLst>
            <pc:docMk/>
            <pc:sldMk cId="2309527275" sldId="280"/>
            <ac:picMk id="27" creationId="{652639DF-0AC9-E453-CA4F-755E91B961B3}"/>
          </ac:picMkLst>
        </pc:picChg>
        <pc:picChg chg="mod">
          <ac:chgData name="LARA MORENO TURIEGANO" userId="1e0f099c-7fbf-45db-ba5d-75bcdb846938" providerId="ADAL" clId="{28F84DCC-117F-4669-BB4D-419453111DCD}" dt="2023-05-25T15:17:08.934" v="285" actId="1076"/>
          <ac:picMkLst>
            <pc:docMk/>
            <pc:sldMk cId="2309527275" sldId="280"/>
            <ac:picMk id="28" creationId="{10C29660-369E-A4D4-D67F-011412F0D470}"/>
          </ac:picMkLst>
        </pc:picChg>
        <pc:picChg chg="del ord">
          <ac:chgData name="LARA MORENO TURIEGANO" userId="1e0f099c-7fbf-45db-ba5d-75bcdb846938" providerId="ADAL" clId="{28F84DCC-117F-4669-BB4D-419453111DCD}" dt="2023-05-25T15:15:17.269" v="235" actId="478"/>
          <ac:picMkLst>
            <pc:docMk/>
            <pc:sldMk cId="2309527275" sldId="280"/>
            <ac:picMk id="29" creationId="{DD33AF67-AD9E-B191-50BE-9C1B5D29B390}"/>
          </ac:picMkLst>
        </pc:picChg>
        <pc:picChg chg="mod">
          <ac:chgData name="LARA MORENO TURIEGANO" userId="1e0f099c-7fbf-45db-ba5d-75bcdb846938" providerId="ADAL" clId="{28F84DCC-117F-4669-BB4D-419453111DCD}" dt="2023-05-25T15:17:08.934" v="285" actId="1076"/>
          <ac:picMkLst>
            <pc:docMk/>
            <pc:sldMk cId="2309527275" sldId="280"/>
            <ac:picMk id="59" creationId="{33B81FFE-B6EC-CABE-A72C-75398BE972EC}"/>
          </ac:picMkLst>
        </pc:picChg>
        <pc:cxnChg chg="del mod">
          <ac:chgData name="LARA MORENO TURIEGANO" userId="1e0f099c-7fbf-45db-ba5d-75bcdb846938" providerId="ADAL" clId="{28F84DCC-117F-4669-BB4D-419453111DCD}" dt="2023-05-30T08:25:54.875" v="360" actId="478"/>
          <ac:cxnSpMkLst>
            <pc:docMk/>
            <pc:sldMk cId="2309527275" sldId="280"/>
            <ac:cxnSpMk id="4" creationId="{D7CC0F57-2B2F-F55D-F5F9-D994FC061501}"/>
          </ac:cxnSpMkLst>
        </pc:cxnChg>
        <pc:cxnChg chg="del mod">
          <ac:chgData name="LARA MORENO TURIEGANO" userId="1e0f099c-7fbf-45db-ba5d-75bcdb846938" providerId="ADAL" clId="{28F84DCC-117F-4669-BB4D-419453111DCD}" dt="2023-05-30T08:25:54.875" v="360" actId="478"/>
          <ac:cxnSpMkLst>
            <pc:docMk/>
            <pc:sldMk cId="2309527275" sldId="280"/>
            <ac:cxnSpMk id="5" creationId="{2CE5DE29-0779-B607-8DCD-A726E2CC4F5C}"/>
          </ac:cxnSpMkLst>
        </pc:cxnChg>
        <pc:cxnChg chg="mod">
          <ac:chgData name="LARA MORENO TURIEGANO" userId="1e0f099c-7fbf-45db-ba5d-75bcdb846938" providerId="ADAL" clId="{28F84DCC-117F-4669-BB4D-419453111DCD}" dt="2023-05-25T15:17:08.934" v="285" actId="1076"/>
          <ac:cxnSpMkLst>
            <pc:docMk/>
            <pc:sldMk cId="2309527275" sldId="280"/>
            <ac:cxnSpMk id="14" creationId="{E1F22BBF-5250-1D07-4D4A-B64B9027D02D}"/>
          </ac:cxnSpMkLst>
        </pc:cxnChg>
        <pc:cxnChg chg="add del mod">
          <ac:chgData name="LARA MORENO TURIEGANO" userId="1e0f099c-7fbf-45db-ba5d-75bcdb846938" providerId="ADAL" clId="{28F84DCC-117F-4669-BB4D-419453111DCD}" dt="2023-05-30T08:25:54.875" v="360" actId="478"/>
          <ac:cxnSpMkLst>
            <pc:docMk/>
            <pc:sldMk cId="2309527275" sldId="280"/>
            <ac:cxnSpMk id="18" creationId="{3131B860-15C9-A2AA-BA03-F67896B1D973}"/>
          </ac:cxnSpMkLst>
        </pc:cxnChg>
        <pc:cxnChg chg="add del mod">
          <ac:chgData name="LARA MORENO TURIEGANO" userId="1e0f099c-7fbf-45db-ba5d-75bcdb846938" providerId="ADAL" clId="{28F84DCC-117F-4669-BB4D-419453111DCD}" dt="2023-05-30T13:46:03.282" v="458" actId="478"/>
          <ac:cxnSpMkLst>
            <pc:docMk/>
            <pc:sldMk cId="2309527275" sldId="280"/>
            <ac:cxnSpMk id="25" creationId="{23E6C128-7B8E-1AB2-E817-2F70D4D57F52}"/>
          </ac:cxnSpMkLst>
        </pc:cxnChg>
        <pc:cxnChg chg="mod">
          <ac:chgData name="LARA MORENO TURIEGANO" userId="1e0f099c-7fbf-45db-ba5d-75bcdb846938" providerId="ADAL" clId="{28F84DCC-117F-4669-BB4D-419453111DCD}" dt="2023-05-25T15:17:08.934" v="285" actId="1076"/>
          <ac:cxnSpMkLst>
            <pc:docMk/>
            <pc:sldMk cId="2309527275" sldId="280"/>
            <ac:cxnSpMk id="31" creationId="{A6B321F3-70A3-76DB-1F45-50868D3284B0}"/>
          </ac:cxnSpMkLst>
        </pc:cxnChg>
        <pc:cxnChg chg="mod">
          <ac:chgData name="LARA MORENO TURIEGANO" userId="1e0f099c-7fbf-45db-ba5d-75bcdb846938" providerId="ADAL" clId="{28F84DCC-117F-4669-BB4D-419453111DCD}" dt="2023-05-30T13:46:31.431" v="463" actId="14100"/>
          <ac:cxnSpMkLst>
            <pc:docMk/>
            <pc:sldMk cId="2309527275" sldId="280"/>
            <ac:cxnSpMk id="34" creationId="{EAC3B57E-3DA5-80C6-4663-9CEC7BEF001C}"/>
          </ac:cxnSpMkLst>
        </pc:cxnChg>
        <pc:cxnChg chg="mod">
          <ac:chgData name="LARA MORENO TURIEGANO" userId="1e0f099c-7fbf-45db-ba5d-75bcdb846938" providerId="ADAL" clId="{28F84DCC-117F-4669-BB4D-419453111DCD}" dt="2023-05-30T13:46:35.550" v="464" actId="14100"/>
          <ac:cxnSpMkLst>
            <pc:docMk/>
            <pc:sldMk cId="2309527275" sldId="280"/>
            <ac:cxnSpMk id="35" creationId="{C12423BC-EB89-3BAF-F843-2ACD17802ACF}"/>
          </ac:cxnSpMkLst>
        </pc:cxnChg>
        <pc:cxnChg chg="mod">
          <ac:chgData name="LARA MORENO TURIEGANO" userId="1e0f099c-7fbf-45db-ba5d-75bcdb846938" providerId="ADAL" clId="{28F84DCC-117F-4669-BB4D-419453111DCD}" dt="2023-05-25T15:17:08.934" v="285" actId="1076"/>
          <ac:cxnSpMkLst>
            <pc:docMk/>
            <pc:sldMk cId="2309527275" sldId="280"/>
            <ac:cxnSpMk id="50" creationId="{D323481A-1DB4-1BE7-DC23-BF711A1C23BA}"/>
          </ac:cxnSpMkLst>
        </pc:cxnChg>
        <pc:cxnChg chg="mod">
          <ac:chgData name="LARA MORENO TURIEGANO" userId="1e0f099c-7fbf-45db-ba5d-75bcdb846938" providerId="ADAL" clId="{28F84DCC-117F-4669-BB4D-419453111DCD}" dt="2023-05-25T15:17:08.934" v="285" actId="1076"/>
          <ac:cxnSpMkLst>
            <pc:docMk/>
            <pc:sldMk cId="2309527275" sldId="280"/>
            <ac:cxnSpMk id="52" creationId="{0A2F379D-8556-1067-400C-57B42A02E9D2}"/>
          </ac:cxnSpMkLst>
        </pc:cxnChg>
        <pc:cxnChg chg="del">
          <ac:chgData name="LARA MORENO TURIEGANO" userId="1e0f099c-7fbf-45db-ba5d-75bcdb846938" providerId="ADAL" clId="{28F84DCC-117F-4669-BB4D-419453111DCD}" dt="2023-05-25T15:16:13.713" v="273" actId="478"/>
          <ac:cxnSpMkLst>
            <pc:docMk/>
            <pc:sldMk cId="2309527275" sldId="280"/>
            <ac:cxnSpMk id="57" creationId="{7A2C0952-D9D4-5278-46EE-2B92682067C3}"/>
          </ac:cxnSpMkLst>
        </pc:cxnChg>
        <pc:cxnChg chg="mod">
          <ac:chgData name="LARA MORENO TURIEGANO" userId="1e0f099c-7fbf-45db-ba5d-75bcdb846938" providerId="ADAL" clId="{28F84DCC-117F-4669-BB4D-419453111DCD}" dt="2023-05-25T15:17:08.934" v="285" actId="1076"/>
          <ac:cxnSpMkLst>
            <pc:docMk/>
            <pc:sldMk cId="2309527275" sldId="280"/>
            <ac:cxnSpMk id="62" creationId="{BD94ADF9-9FFF-F6A9-67A8-85CBCEB1D76A}"/>
          </ac:cxnSpMkLst>
        </pc:cxnChg>
        <pc:cxnChg chg="mod">
          <ac:chgData name="LARA MORENO TURIEGANO" userId="1e0f099c-7fbf-45db-ba5d-75bcdb846938" providerId="ADAL" clId="{28F84DCC-117F-4669-BB4D-419453111DCD}" dt="2023-05-25T15:17:08.934" v="285" actId="1076"/>
          <ac:cxnSpMkLst>
            <pc:docMk/>
            <pc:sldMk cId="2309527275" sldId="280"/>
            <ac:cxnSpMk id="73" creationId="{34909429-4269-03C0-DB0C-109543CB0E87}"/>
          </ac:cxnSpMkLst>
        </pc:cxnChg>
        <pc:cxnChg chg="mod">
          <ac:chgData name="LARA MORENO TURIEGANO" userId="1e0f099c-7fbf-45db-ba5d-75bcdb846938" providerId="ADAL" clId="{28F84DCC-117F-4669-BB4D-419453111DCD}" dt="2023-05-25T15:17:08.934" v="285" actId="1076"/>
          <ac:cxnSpMkLst>
            <pc:docMk/>
            <pc:sldMk cId="2309527275" sldId="280"/>
            <ac:cxnSpMk id="74" creationId="{D03DF556-77AB-9F80-069D-97FECB307651}"/>
          </ac:cxnSpMkLst>
        </pc:cxnChg>
      </pc:sldChg>
      <pc:sldChg chg="modSp mod">
        <pc:chgData name="LARA MORENO TURIEGANO" userId="1e0f099c-7fbf-45db-ba5d-75bcdb846938" providerId="ADAL" clId="{28F84DCC-117F-4669-BB4D-419453111DCD}" dt="2023-05-25T13:19:25.428" v="217" actId="20577"/>
        <pc:sldMkLst>
          <pc:docMk/>
          <pc:sldMk cId="1616399081" sldId="285"/>
        </pc:sldMkLst>
        <pc:spChg chg="mod">
          <ac:chgData name="LARA MORENO TURIEGANO" userId="1e0f099c-7fbf-45db-ba5d-75bcdb846938" providerId="ADAL" clId="{28F84DCC-117F-4669-BB4D-419453111DCD}" dt="2023-05-25T13:19:25.428" v="217" actId="20577"/>
          <ac:spMkLst>
            <pc:docMk/>
            <pc:sldMk cId="1616399081" sldId="285"/>
            <ac:spMk id="4" creationId="{E195287E-8EF8-1FC9-4FB7-37A715387041}"/>
          </ac:spMkLst>
        </pc:spChg>
      </pc:sldChg>
      <pc:sldChg chg="addSp modSp mod">
        <pc:chgData name="LARA MORENO TURIEGANO" userId="1e0f099c-7fbf-45db-ba5d-75bcdb846938" providerId="ADAL" clId="{28F84DCC-117F-4669-BB4D-419453111DCD}" dt="2023-06-02T08:53:13.583" v="757" actId="1076"/>
        <pc:sldMkLst>
          <pc:docMk/>
          <pc:sldMk cId="3003652670" sldId="286"/>
        </pc:sldMkLst>
        <pc:spChg chg="add mod or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2" creationId="{1471F726-BCCC-CE9F-6161-220F7ABFDDCF}"/>
          </ac:spMkLst>
        </pc:spChg>
        <pc:spChg chg="mo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5" creationId="{1587E039-B457-5B58-15DC-FA7106B2CB59}"/>
          </ac:spMkLst>
        </pc:spChg>
        <pc:spChg chg="mo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6" creationId="{2CE1C263-8CDA-7C84-517D-A0F24FD7762D}"/>
          </ac:spMkLst>
        </pc:spChg>
        <pc:spChg chg="mo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8" creationId="{CB7F1F30-492A-DF7D-2C83-72F3D1A4D267}"/>
          </ac:spMkLst>
        </pc:spChg>
        <pc:spChg chg="mo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9" creationId="{AA904944-42A6-34B2-5DBE-5F24D8BCE660}"/>
          </ac:spMkLst>
        </pc:spChg>
        <pc:spChg chg="mo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10" creationId="{FBEA65D7-6EED-1563-5B2E-14E36F1E9B3F}"/>
          </ac:spMkLst>
        </pc:spChg>
        <pc:spChg chg="mo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11" creationId="{D7644D94-5F4A-3923-6CED-0F18261EC91A}"/>
          </ac:spMkLst>
        </pc:spChg>
        <pc:spChg chg="mo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12" creationId="{CFC8B76A-3577-7C6D-9896-B244AC212C95}"/>
          </ac:spMkLst>
        </pc:spChg>
        <pc:spChg chg="mo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13" creationId="{C82071C6-DF92-0D37-EC82-8818ADA6C3A8}"/>
          </ac:spMkLst>
        </pc:spChg>
        <pc:spChg chg="mod or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14" creationId="{4119051F-F1DB-8BF5-AFEA-0C72F811D447}"/>
          </ac:spMkLst>
        </pc:spChg>
        <pc:spChg chg="mod or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15" creationId="{C0CC623D-0AC8-2048-9802-AC255494DC2E}"/>
          </ac:spMkLst>
        </pc:spChg>
        <pc:spChg chg="mod">
          <ac:chgData name="LARA MORENO TURIEGANO" userId="1e0f099c-7fbf-45db-ba5d-75bcdb846938" providerId="ADAL" clId="{28F84DCC-117F-4669-BB4D-419453111DCD}" dt="2023-06-02T08:53:13.583" v="757" actId="1076"/>
          <ac:spMkLst>
            <pc:docMk/>
            <pc:sldMk cId="3003652670" sldId="286"/>
            <ac:spMk id="21" creationId="{A7395AAC-8311-7112-B443-C1FA48B7E824}"/>
          </ac:spMkLst>
        </pc:spChg>
        <pc:spChg chg="mod">
          <ac:chgData name="LARA MORENO TURIEGANO" userId="1e0f099c-7fbf-45db-ba5d-75bcdb846938" providerId="ADAL" clId="{28F84DCC-117F-4669-BB4D-419453111DCD}" dt="2023-06-02T08:52:58.830" v="755" actId="1035"/>
          <ac:spMkLst>
            <pc:docMk/>
            <pc:sldMk cId="3003652670" sldId="286"/>
            <ac:spMk id="22" creationId="{7BF8A525-4774-BAE7-C1F6-F14E451AB3E4}"/>
          </ac:spMkLst>
        </pc:spChg>
        <pc:spChg chg="mod">
          <ac:chgData name="LARA MORENO TURIEGANO" userId="1e0f099c-7fbf-45db-ba5d-75bcdb846938" providerId="ADAL" clId="{28F84DCC-117F-4669-BB4D-419453111DCD}" dt="2023-06-02T08:50:05.994" v="711" actId="1076"/>
          <ac:spMkLst>
            <pc:docMk/>
            <pc:sldMk cId="3003652670" sldId="286"/>
            <ac:spMk id="23" creationId="{EEBB465B-1A83-8D64-764A-D6AA010E5CD5}"/>
          </ac:spMkLst>
        </pc:spChg>
        <pc:spChg chg="mod">
          <ac:chgData name="LARA MORENO TURIEGANO" userId="1e0f099c-7fbf-45db-ba5d-75bcdb846938" providerId="ADAL" clId="{28F84DCC-117F-4669-BB4D-419453111DCD}" dt="2023-05-30T08:23:02.520" v="359" actId="1038"/>
          <ac:spMkLst>
            <pc:docMk/>
            <pc:sldMk cId="3003652670" sldId="286"/>
            <ac:spMk id="25" creationId="{07F1F6F4-243D-C1B7-8D1D-CE0F1F57EF1A}"/>
          </ac:spMkLst>
        </pc:spChg>
        <pc:spChg chg="mod">
          <ac:chgData name="LARA MORENO TURIEGANO" userId="1e0f099c-7fbf-45db-ba5d-75bcdb846938" providerId="ADAL" clId="{28F84DCC-117F-4669-BB4D-419453111DCD}" dt="2023-06-02T08:53:09.871" v="756" actId="1076"/>
          <ac:spMkLst>
            <pc:docMk/>
            <pc:sldMk cId="3003652670" sldId="286"/>
            <ac:spMk id="27" creationId="{F80E8F94-900D-DAEB-BDB3-76BCB69F0C0C}"/>
          </ac:spMkLst>
        </pc:spChg>
        <pc:picChg chg="mod ord">
          <ac:chgData name="LARA MORENO TURIEGANO" userId="1e0f099c-7fbf-45db-ba5d-75bcdb846938" providerId="ADAL" clId="{28F84DCC-117F-4669-BB4D-419453111DCD}" dt="2023-06-02T08:52:50.770" v="750" actId="14100"/>
          <ac:picMkLst>
            <pc:docMk/>
            <pc:sldMk cId="3003652670" sldId="286"/>
            <ac:picMk id="4" creationId="{532BAFBD-84D6-3ADA-74CE-B186591EC525}"/>
          </ac:picMkLst>
        </pc:picChg>
        <pc:cxnChg chg="mod">
          <ac:chgData name="LARA MORENO TURIEGANO" userId="1e0f099c-7fbf-45db-ba5d-75bcdb846938" providerId="ADAL" clId="{28F84DCC-117F-4669-BB4D-419453111DCD}" dt="2023-06-02T08:53:09.871" v="756" actId="1076"/>
          <ac:cxnSpMkLst>
            <pc:docMk/>
            <pc:sldMk cId="3003652670" sldId="286"/>
            <ac:cxnSpMk id="3" creationId="{767DFEA3-0908-94F9-E4D7-317C3E213F2E}"/>
          </ac:cxnSpMkLst>
        </pc:cxnChg>
      </pc:sldChg>
      <pc:sldChg chg="modSp mod">
        <pc:chgData name="LARA MORENO TURIEGANO" userId="1e0f099c-7fbf-45db-ba5d-75bcdb846938" providerId="ADAL" clId="{28F84DCC-117F-4669-BB4D-419453111DCD}" dt="2023-05-25T13:19:28.855" v="219" actId="20577"/>
        <pc:sldMkLst>
          <pc:docMk/>
          <pc:sldMk cId="2209341134" sldId="287"/>
        </pc:sldMkLst>
        <pc:spChg chg="mod">
          <ac:chgData name="LARA MORENO TURIEGANO" userId="1e0f099c-7fbf-45db-ba5d-75bcdb846938" providerId="ADAL" clId="{28F84DCC-117F-4669-BB4D-419453111DCD}" dt="2023-05-25T13:19:28.855" v="219" actId="20577"/>
          <ac:spMkLst>
            <pc:docMk/>
            <pc:sldMk cId="2209341134" sldId="287"/>
            <ac:spMk id="250" creationId="{00000000-0000-0000-0000-000000000000}"/>
          </ac:spMkLst>
        </pc:spChg>
      </pc:sldChg>
      <pc:sldChg chg="addSp delSp modSp add mod">
        <pc:chgData name="LARA MORENO TURIEGANO" userId="1e0f099c-7fbf-45db-ba5d-75bcdb846938" providerId="ADAL" clId="{28F84DCC-117F-4669-BB4D-419453111DCD}" dt="2023-06-02T08:47:46.089" v="704" actId="20577"/>
        <pc:sldMkLst>
          <pc:docMk/>
          <pc:sldMk cId="940708721" sldId="288"/>
        </pc:sldMkLst>
        <pc:spChg chg="mod">
          <ac:chgData name="LARA MORENO TURIEGANO" userId="1e0f099c-7fbf-45db-ba5d-75bcdb846938" providerId="ADAL" clId="{28F84DCC-117F-4669-BB4D-419453111DCD}" dt="2023-06-02T08:39:06.827" v="586" actId="1076"/>
          <ac:spMkLst>
            <pc:docMk/>
            <pc:sldMk cId="940708721" sldId="288"/>
            <ac:spMk id="19" creationId="{00000000-0000-0000-0000-000000000000}"/>
          </ac:spMkLst>
        </pc:spChg>
        <pc:spChg chg="mod">
          <ac:chgData name="LARA MORENO TURIEGANO" userId="1e0f099c-7fbf-45db-ba5d-75bcdb846938" providerId="ADAL" clId="{28F84DCC-117F-4669-BB4D-419453111DCD}" dt="2023-06-02T08:39:17.503" v="588" actId="1076"/>
          <ac:spMkLst>
            <pc:docMk/>
            <pc:sldMk cId="940708721" sldId="288"/>
            <ac:spMk id="21" creationId="{00000000-0000-0000-0000-000000000000}"/>
          </ac:spMkLst>
        </pc:spChg>
        <pc:spChg chg="add mod">
          <ac:chgData name="LARA MORENO TURIEGANO" userId="1e0f099c-7fbf-45db-ba5d-75bcdb846938" providerId="ADAL" clId="{28F84DCC-117F-4669-BB4D-419453111DCD}" dt="2023-06-02T08:34:58.236" v="535" actId="1076"/>
          <ac:spMkLst>
            <pc:docMk/>
            <pc:sldMk cId="940708721" sldId="288"/>
            <ac:spMk id="23" creationId="{90852223-722A-49DF-8D45-99F0CFFF49FD}"/>
          </ac:spMkLst>
        </pc:spChg>
        <pc:spChg chg="add mod">
          <ac:chgData name="LARA MORENO TURIEGANO" userId="1e0f099c-7fbf-45db-ba5d-75bcdb846938" providerId="ADAL" clId="{28F84DCC-117F-4669-BB4D-419453111DCD}" dt="2023-06-02T08:47:46.089" v="704" actId="20577"/>
          <ac:spMkLst>
            <pc:docMk/>
            <pc:sldMk cId="940708721" sldId="288"/>
            <ac:spMk id="31" creationId="{654CFB06-4734-F0B7-CCCB-846B51855B11}"/>
          </ac:spMkLst>
        </pc:spChg>
        <pc:spChg chg="add mod">
          <ac:chgData name="LARA MORENO TURIEGANO" userId="1e0f099c-7fbf-45db-ba5d-75bcdb846938" providerId="ADAL" clId="{28F84DCC-117F-4669-BB4D-419453111DCD}" dt="2023-06-02T08:45:57.761" v="697" actId="1036"/>
          <ac:spMkLst>
            <pc:docMk/>
            <pc:sldMk cId="940708721" sldId="288"/>
            <ac:spMk id="35" creationId="{F4B19F86-2E5E-64E1-6CBA-26F957188E38}"/>
          </ac:spMkLst>
        </pc:spChg>
        <pc:spChg chg="del">
          <ac:chgData name="LARA MORENO TURIEGANO" userId="1e0f099c-7fbf-45db-ba5d-75bcdb846938" providerId="ADAL" clId="{28F84DCC-117F-4669-BB4D-419453111DCD}" dt="2023-06-02T08:38:55.061" v="584" actId="478"/>
          <ac:spMkLst>
            <pc:docMk/>
            <pc:sldMk cId="940708721" sldId="288"/>
            <ac:spMk id="42" creationId="{6820643C-13B1-E0B5-8BFE-A5436663C423}"/>
          </ac:spMkLst>
        </pc:spChg>
        <pc:spChg chg="del">
          <ac:chgData name="LARA MORENO TURIEGANO" userId="1e0f099c-7fbf-45db-ba5d-75bcdb846938" providerId="ADAL" clId="{28F84DCC-117F-4669-BB4D-419453111DCD}" dt="2023-06-02T08:38:43.378" v="581" actId="478"/>
          <ac:spMkLst>
            <pc:docMk/>
            <pc:sldMk cId="940708721" sldId="288"/>
            <ac:spMk id="44" creationId="{6F941DB5-0EAF-7F2D-FC25-524DCB2B8077}"/>
          </ac:spMkLst>
        </pc:spChg>
        <pc:spChg chg="del">
          <ac:chgData name="LARA MORENO TURIEGANO" userId="1e0f099c-7fbf-45db-ba5d-75bcdb846938" providerId="ADAL" clId="{28F84DCC-117F-4669-BB4D-419453111DCD}" dt="2023-06-02T08:38:55.061" v="584" actId="478"/>
          <ac:spMkLst>
            <pc:docMk/>
            <pc:sldMk cId="940708721" sldId="288"/>
            <ac:spMk id="46" creationId="{22031158-8DD2-D03B-AB50-F2941510D6B2}"/>
          </ac:spMkLst>
        </pc:spChg>
        <pc:spChg chg="add mod">
          <ac:chgData name="LARA MORENO TURIEGANO" userId="1e0f099c-7fbf-45db-ba5d-75bcdb846938" providerId="ADAL" clId="{28F84DCC-117F-4669-BB4D-419453111DCD}" dt="2023-06-02T08:45:57.761" v="697" actId="1036"/>
          <ac:spMkLst>
            <pc:docMk/>
            <pc:sldMk cId="940708721" sldId="288"/>
            <ac:spMk id="50" creationId="{C79A5B6C-60AA-1D87-84A4-7F8A6B308D90}"/>
          </ac:spMkLst>
        </pc:spChg>
        <pc:spChg chg="mod">
          <ac:chgData name="LARA MORENO TURIEGANO" userId="1e0f099c-7fbf-45db-ba5d-75bcdb846938" providerId="ADAL" clId="{28F84DCC-117F-4669-BB4D-419453111DCD}" dt="2023-06-02T08:40:29.288" v="631" actId="1035"/>
          <ac:spMkLst>
            <pc:docMk/>
            <pc:sldMk cId="940708721" sldId="288"/>
            <ac:spMk id="53" creationId="{BBBCFADE-302C-B469-FF36-F181071CC5FD}"/>
          </ac:spMkLst>
        </pc:spChg>
        <pc:spChg chg="mod">
          <ac:chgData name="LARA MORENO TURIEGANO" userId="1e0f099c-7fbf-45db-ba5d-75bcdb846938" providerId="ADAL" clId="{28F84DCC-117F-4669-BB4D-419453111DCD}" dt="2023-06-02T08:40:29.288" v="631" actId="1035"/>
          <ac:spMkLst>
            <pc:docMk/>
            <pc:sldMk cId="940708721" sldId="288"/>
            <ac:spMk id="54" creationId="{E769ED53-726B-4B56-6B3C-7DA6764B15AE}"/>
          </ac:spMkLst>
        </pc:spChg>
        <pc:spChg chg="mod">
          <ac:chgData name="LARA MORENO TURIEGANO" userId="1e0f099c-7fbf-45db-ba5d-75bcdb846938" providerId="ADAL" clId="{28F84DCC-117F-4669-BB4D-419453111DCD}" dt="2023-06-02T08:40:29.288" v="631" actId="1035"/>
          <ac:spMkLst>
            <pc:docMk/>
            <pc:sldMk cId="940708721" sldId="288"/>
            <ac:spMk id="55" creationId="{4568E108-3D80-6F30-9DD2-1CB1720815CF}"/>
          </ac:spMkLst>
        </pc:spChg>
        <pc:spChg chg="mod">
          <ac:chgData name="LARA MORENO TURIEGANO" userId="1e0f099c-7fbf-45db-ba5d-75bcdb846938" providerId="ADAL" clId="{28F84DCC-117F-4669-BB4D-419453111DCD}" dt="2023-06-02T08:42:06.766" v="657" actId="1036"/>
          <ac:spMkLst>
            <pc:docMk/>
            <pc:sldMk cId="940708721" sldId="288"/>
            <ac:spMk id="56" creationId="{DD902BF0-5F62-B352-64F0-D9E88D1E505F}"/>
          </ac:spMkLst>
        </pc:spChg>
        <pc:spChg chg="mod">
          <ac:chgData name="LARA MORENO TURIEGANO" userId="1e0f099c-7fbf-45db-ba5d-75bcdb846938" providerId="ADAL" clId="{28F84DCC-117F-4669-BB4D-419453111DCD}" dt="2023-06-02T08:40:29.288" v="631" actId="1035"/>
          <ac:spMkLst>
            <pc:docMk/>
            <pc:sldMk cId="940708721" sldId="288"/>
            <ac:spMk id="57" creationId="{91EC59DD-17C0-F8CE-0644-F06B3256E01E}"/>
          </ac:spMkLst>
        </pc:spChg>
        <pc:spChg chg="mod">
          <ac:chgData name="LARA MORENO TURIEGANO" userId="1e0f099c-7fbf-45db-ba5d-75bcdb846938" providerId="ADAL" clId="{28F84DCC-117F-4669-BB4D-419453111DCD}" dt="2023-06-02T08:42:10.714" v="658" actId="1076"/>
          <ac:spMkLst>
            <pc:docMk/>
            <pc:sldMk cId="940708721" sldId="288"/>
            <ac:spMk id="58" creationId="{0FE50B0C-6E6F-6592-FA69-A27BE5332A1C}"/>
          </ac:spMkLst>
        </pc:spChg>
        <pc:spChg chg="mod">
          <ac:chgData name="LARA MORENO TURIEGANO" userId="1e0f099c-7fbf-45db-ba5d-75bcdb846938" providerId="ADAL" clId="{28F84DCC-117F-4669-BB4D-419453111DCD}" dt="2023-06-02T08:41:47.092" v="647" actId="1076"/>
          <ac:spMkLst>
            <pc:docMk/>
            <pc:sldMk cId="940708721" sldId="288"/>
            <ac:spMk id="59" creationId="{3A10C089-3D3D-21D3-AF23-70623D280EFB}"/>
          </ac:spMkLst>
        </pc:spChg>
        <pc:spChg chg="mod">
          <ac:chgData name="LARA MORENO TURIEGANO" userId="1e0f099c-7fbf-45db-ba5d-75bcdb846938" providerId="ADAL" clId="{28F84DCC-117F-4669-BB4D-419453111DCD}" dt="2023-06-02T08:41:59.322" v="650" actId="1076"/>
          <ac:spMkLst>
            <pc:docMk/>
            <pc:sldMk cId="940708721" sldId="288"/>
            <ac:spMk id="60" creationId="{53C8D56D-EBAE-D278-64D8-D626DB9A985C}"/>
          </ac:spMkLst>
        </pc:spChg>
        <pc:spChg chg="mod">
          <ac:chgData name="LARA MORENO TURIEGANO" userId="1e0f099c-7fbf-45db-ba5d-75bcdb846938" providerId="ADAL" clId="{28F84DCC-117F-4669-BB4D-419453111DCD}" dt="2023-06-02T08:41:55.013" v="649" actId="1076"/>
          <ac:spMkLst>
            <pc:docMk/>
            <pc:sldMk cId="940708721" sldId="288"/>
            <ac:spMk id="64" creationId="{9C60875A-6B32-1461-5D63-D71224591CA4}"/>
          </ac:spMkLst>
        </pc:spChg>
        <pc:spChg chg="add del mod">
          <ac:chgData name="LARA MORENO TURIEGANO" userId="1e0f099c-7fbf-45db-ba5d-75bcdb846938" providerId="ADAL" clId="{28F84DCC-117F-4669-BB4D-419453111DCD}" dt="2023-06-02T08:44:01.841" v="664" actId="478"/>
          <ac:spMkLst>
            <pc:docMk/>
            <pc:sldMk cId="940708721" sldId="288"/>
            <ac:spMk id="69" creationId="{7378CEBF-6AE8-B93B-7754-4EA075278D70}"/>
          </ac:spMkLst>
        </pc:spChg>
        <pc:spChg chg="mod">
          <ac:chgData name="LARA MORENO TURIEGANO" userId="1e0f099c-7fbf-45db-ba5d-75bcdb846938" providerId="ADAL" clId="{28F84DCC-117F-4669-BB4D-419453111DCD}" dt="2023-06-02T08:44:55.066" v="684" actId="1076"/>
          <ac:spMkLst>
            <pc:docMk/>
            <pc:sldMk cId="940708721" sldId="288"/>
            <ac:spMk id="93" creationId="{1A1CF0A7-F37F-F668-7E0A-1C76AB67C5CF}"/>
          </ac:spMkLst>
        </pc:spChg>
        <pc:spChg chg="mod">
          <ac:chgData name="LARA MORENO TURIEGANO" userId="1e0f099c-7fbf-45db-ba5d-75bcdb846938" providerId="ADAL" clId="{28F84DCC-117F-4669-BB4D-419453111DCD}" dt="2023-06-02T08:45:05.589" v="686" actId="1076"/>
          <ac:spMkLst>
            <pc:docMk/>
            <pc:sldMk cId="940708721" sldId="288"/>
            <ac:spMk id="94" creationId="{E8FDE015-507C-108E-5922-C00FAAED0D5A}"/>
          </ac:spMkLst>
        </pc:spChg>
        <pc:spChg chg="mod">
          <ac:chgData name="LARA MORENO TURIEGANO" userId="1e0f099c-7fbf-45db-ba5d-75bcdb846938" providerId="ADAL" clId="{28F84DCC-117F-4669-BB4D-419453111DCD}" dt="2023-06-02T08:45:08.972" v="687" actId="1076"/>
          <ac:spMkLst>
            <pc:docMk/>
            <pc:sldMk cId="940708721" sldId="288"/>
            <ac:spMk id="95" creationId="{F48F6BE5-60C7-470D-9829-7B4C1631B0F2}"/>
          </ac:spMkLst>
        </pc:spChg>
        <pc:spChg chg="mod">
          <ac:chgData name="LARA MORENO TURIEGANO" userId="1e0f099c-7fbf-45db-ba5d-75bcdb846938" providerId="ADAL" clId="{28F84DCC-117F-4669-BB4D-419453111DCD}" dt="2023-06-02T08:47:18.444" v="702" actId="1076"/>
          <ac:spMkLst>
            <pc:docMk/>
            <pc:sldMk cId="940708721" sldId="288"/>
            <ac:spMk id="97" creationId="{9A6C3D47-FBEF-2D33-3561-F5FC59E51427}"/>
          </ac:spMkLst>
        </pc:spChg>
        <pc:spChg chg="del">
          <ac:chgData name="LARA MORENO TURIEGANO" userId="1e0f099c-7fbf-45db-ba5d-75bcdb846938" providerId="ADAL" clId="{28F84DCC-117F-4669-BB4D-419453111DCD}" dt="2023-06-02T08:34:43.167" v="530" actId="478"/>
          <ac:spMkLst>
            <pc:docMk/>
            <pc:sldMk cId="940708721" sldId="288"/>
            <ac:spMk id="99" creationId="{BD4F8520-CC6B-F4AC-CF30-3C5E792D8261}"/>
          </ac:spMkLst>
        </pc:spChg>
        <pc:spChg chg="mod">
          <ac:chgData name="LARA MORENO TURIEGANO" userId="1e0f099c-7fbf-45db-ba5d-75bcdb846938" providerId="ADAL" clId="{28F84DCC-117F-4669-BB4D-419453111DCD}" dt="2023-06-02T08:34:10.276" v="526" actId="1076"/>
          <ac:spMkLst>
            <pc:docMk/>
            <pc:sldMk cId="940708721" sldId="288"/>
            <ac:spMk id="100" creationId="{BF1E3EAF-AD51-FEBD-1636-5FF58F14291C}"/>
          </ac:spMkLst>
        </pc:spChg>
        <pc:spChg chg="mod">
          <ac:chgData name="LARA MORENO TURIEGANO" userId="1e0f099c-7fbf-45db-ba5d-75bcdb846938" providerId="ADAL" clId="{28F84DCC-117F-4669-BB4D-419453111DCD}" dt="2023-06-02T08:45:12.180" v="688" actId="1076"/>
          <ac:spMkLst>
            <pc:docMk/>
            <pc:sldMk cId="940708721" sldId="288"/>
            <ac:spMk id="101" creationId="{9856A166-4CCF-57AC-3A57-65F4751E54F1}"/>
          </ac:spMkLst>
        </pc:spChg>
        <pc:spChg chg="mod">
          <ac:chgData name="LARA MORENO TURIEGANO" userId="1e0f099c-7fbf-45db-ba5d-75bcdb846938" providerId="ADAL" clId="{28F84DCC-117F-4669-BB4D-419453111DCD}" dt="2023-06-02T08:34:00.399" v="524" actId="1076"/>
          <ac:spMkLst>
            <pc:docMk/>
            <pc:sldMk cId="940708721" sldId="288"/>
            <ac:spMk id="102" creationId="{E2B08C93-F192-B284-A373-F7C289D6D2DF}"/>
          </ac:spMkLst>
        </pc:spChg>
        <pc:spChg chg="mod">
          <ac:chgData name="LARA MORENO TURIEGANO" userId="1e0f099c-7fbf-45db-ba5d-75bcdb846938" providerId="ADAL" clId="{28F84DCC-117F-4669-BB4D-419453111DCD}" dt="2023-06-02T08:45:23.416" v="689" actId="1076"/>
          <ac:spMkLst>
            <pc:docMk/>
            <pc:sldMk cId="940708721" sldId="288"/>
            <ac:spMk id="103" creationId="{1E193522-31EE-82BD-7465-1CFB31E78E86}"/>
          </ac:spMkLst>
        </pc:spChg>
        <pc:spChg chg="mod">
          <ac:chgData name="LARA MORENO TURIEGANO" userId="1e0f099c-7fbf-45db-ba5d-75bcdb846938" providerId="ADAL" clId="{28F84DCC-117F-4669-BB4D-419453111DCD}" dt="2023-06-02T08:34:03.391" v="525" actId="1076"/>
          <ac:spMkLst>
            <pc:docMk/>
            <pc:sldMk cId="940708721" sldId="288"/>
            <ac:spMk id="104" creationId="{F0E31F2B-FAF6-41F7-07C5-42832031052E}"/>
          </ac:spMkLst>
        </pc:spChg>
        <pc:spChg chg="mod">
          <ac:chgData name="LARA MORENO TURIEGANO" userId="1e0f099c-7fbf-45db-ba5d-75bcdb846938" providerId="ADAL" clId="{28F84DCC-117F-4669-BB4D-419453111DCD}" dt="2023-06-02T08:45:25.753" v="690" actId="1076"/>
          <ac:spMkLst>
            <pc:docMk/>
            <pc:sldMk cId="940708721" sldId="288"/>
            <ac:spMk id="105" creationId="{1EA4B49A-ED36-760E-A8D3-DD685140FF13}"/>
          </ac:spMkLst>
        </pc:spChg>
        <pc:spChg chg="mod">
          <ac:chgData name="LARA MORENO TURIEGANO" userId="1e0f099c-7fbf-45db-ba5d-75bcdb846938" providerId="ADAL" clId="{28F84DCC-117F-4669-BB4D-419453111DCD}" dt="2023-06-02T08:45:28.641" v="691" actId="1076"/>
          <ac:spMkLst>
            <pc:docMk/>
            <pc:sldMk cId="940708721" sldId="288"/>
            <ac:spMk id="106" creationId="{FE3A670C-B3EC-6238-87AD-D3FF9DE9C657}"/>
          </ac:spMkLst>
        </pc:spChg>
        <pc:spChg chg="mod">
          <ac:chgData name="LARA MORENO TURIEGANO" userId="1e0f099c-7fbf-45db-ba5d-75bcdb846938" providerId="ADAL" clId="{28F84DCC-117F-4669-BB4D-419453111DCD}" dt="2023-06-02T08:35:11.053" v="541" actId="1038"/>
          <ac:spMkLst>
            <pc:docMk/>
            <pc:sldMk cId="940708721" sldId="288"/>
            <ac:spMk id="107" creationId="{E8826BC5-4217-2C8C-CB9F-74045C6C51D8}"/>
          </ac:spMkLst>
        </pc:spChg>
        <pc:picChg chg="add mod ord modCrop">
          <ac:chgData name="LARA MORENO TURIEGANO" userId="1e0f099c-7fbf-45db-ba5d-75bcdb846938" providerId="ADAL" clId="{28F84DCC-117F-4669-BB4D-419453111DCD}" dt="2023-06-02T08:43:06.077" v="661"/>
          <ac:picMkLst>
            <pc:docMk/>
            <pc:sldMk cId="940708721" sldId="288"/>
            <ac:picMk id="15" creationId="{E6FE34B8-D666-ECFF-EE79-EBA161DCB9BA}"/>
          </ac:picMkLst>
        </pc:picChg>
        <pc:picChg chg="add del mod">
          <ac:chgData name="LARA MORENO TURIEGANO" userId="1e0f099c-7fbf-45db-ba5d-75bcdb846938" providerId="ADAL" clId="{28F84DCC-117F-4669-BB4D-419453111DCD}" dt="2023-06-02T08:35:41.941" v="549" actId="478"/>
          <ac:picMkLst>
            <pc:docMk/>
            <pc:sldMk cId="940708721" sldId="288"/>
            <ac:picMk id="25" creationId="{16F32370-AB60-E1BB-D8F8-CE563DD19A16}"/>
          </ac:picMkLst>
        </pc:picChg>
        <pc:picChg chg="add mod ord modCrop">
          <ac:chgData name="LARA MORENO TURIEGANO" userId="1e0f099c-7fbf-45db-ba5d-75bcdb846938" providerId="ADAL" clId="{28F84DCC-117F-4669-BB4D-419453111DCD}" dt="2023-06-02T08:42:54.715" v="660"/>
          <ac:picMkLst>
            <pc:docMk/>
            <pc:sldMk cId="940708721" sldId="288"/>
            <ac:picMk id="27" creationId="{5CC8790B-D048-D2C6-0705-FF0F1F1A1A83}"/>
          </ac:picMkLst>
        </pc:picChg>
        <pc:picChg chg="add mod ord modCrop">
          <ac:chgData name="LARA MORENO TURIEGANO" userId="1e0f099c-7fbf-45db-ba5d-75bcdb846938" providerId="ADAL" clId="{28F84DCC-117F-4669-BB4D-419453111DCD}" dt="2023-06-02T08:47:43.497" v="703" actId="732"/>
          <ac:picMkLst>
            <pc:docMk/>
            <pc:sldMk cId="940708721" sldId="288"/>
            <ac:picMk id="29" creationId="{2CEF7CDC-EFFF-9C95-9181-45BDB437850B}"/>
          </ac:picMkLst>
        </pc:picChg>
        <pc:picChg chg="add mod ord modCrop">
          <ac:chgData name="LARA MORENO TURIEGANO" userId="1e0f099c-7fbf-45db-ba5d-75bcdb846938" providerId="ADAL" clId="{28F84DCC-117F-4669-BB4D-419453111DCD}" dt="2023-06-02T08:41:18.645" v="641" actId="14100"/>
          <ac:picMkLst>
            <pc:docMk/>
            <pc:sldMk cId="940708721" sldId="288"/>
            <ac:picMk id="33" creationId="{7C470A7C-59C2-B776-F367-4168F5D4DD55}"/>
          </ac:picMkLst>
        </pc:picChg>
        <pc:picChg chg="del">
          <ac:chgData name="LARA MORENO TURIEGANO" userId="1e0f099c-7fbf-45db-ba5d-75bcdb846938" providerId="ADAL" clId="{28F84DCC-117F-4669-BB4D-419453111DCD}" dt="2023-06-02T08:32:13.393" v="490" actId="478"/>
          <ac:picMkLst>
            <pc:docMk/>
            <pc:sldMk cId="940708721" sldId="288"/>
            <ac:picMk id="38" creationId="{79946A2A-15FE-80B8-BAE3-1748887BC221}"/>
          </ac:picMkLst>
        </pc:picChg>
        <pc:picChg chg="del">
          <ac:chgData name="LARA MORENO TURIEGANO" userId="1e0f099c-7fbf-45db-ba5d-75bcdb846938" providerId="ADAL" clId="{28F84DCC-117F-4669-BB4D-419453111DCD}" dt="2023-06-02T08:32:15.087" v="491" actId="478"/>
          <ac:picMkLst>
            <pc:docMk/>
            <pc:sldMk cId="940708721" sldId="288"/>
            <ac:picMk id="39" creationId="{A437B277-AB7A-01C3-5768-8827B2F6AB6A}"/>
          </ac:picMkLst>
        </pc:picChg>
        <pc:picChg chg="del">
          <ac:chgData name="LARA MORENO TURIEGANO" userId="1e0f099c-7fbf-45db-ba5d-75bcdb846938" providerId="ADAL" clId="{28F84DCC-117F-4669-BB4D-419453111DCD}" dt="2023-06-02T08:32:15.538" v="492" actId="478"/>
          <ac:picMkLst>
            <pc:docMk/>
            <pc:sldMk cId="940708721" sldId="288"/>
            <ac:picMk id="40" creationId="{481993B6-0E3A-EC39-33DD-7412AEF1E775}"/>
          </ac:picMkLst>
        </pc:picChg>
        <pc:picChg chg="add mod ord modCrop">
          <ac:chgData name="LARA MORENO TURIEGANO" userId="1e0f099c-7fbf-45db-ba5d-75bcdb846938" providerId="ADAL" clId="{28F84DCC-117F-4669-BB4D-419453111DCD}" dt="2023-06-02T08:41:42.925" v="646" actId="167"/>
          <ac:picMkLst>
            <pc:docMk/>
            <pc:sldMk cId="940708721" sldId="288"/>
            <ac:picMk id="48" creationId="{A6C58F8F-C9D6-6F47-AB9E-161DBA81A56F}"/>
          </ac:picMkLst>
        </pc:picChg>
        <pc:picChg chg="add mod ord modCrop">
          <ac:chgData name="LARA MORENO TURIEGANO" userId="1e0f099c-7fbf-45db-ba5d-75bcdb846938" providerId="ADAL" clId="{28F84DCC-117F-4669-BB4D-419453111DCD}" dt="2023-06-02T08:45:49.164" v="692"/>
          <ac:picMkLst>
            <pc:docMk/>
            <pc:sldMk cId="940708721" sldId="288"/>
            <ac:picMk id="67" creationId="{C4867F76-B9C2-B26B-18EC-20E0E10BE7BF}"/>
          </ac:picMkLst>
        </pc:picChg>
        <pc:picChg chg="del">
          <ac:chgData name="LARA MORENO TURIEGANO" userId="1e0f099c-7fbf-45db-ba5d-75bcdb846938" providerId="ADAL" clId="{28F84DCC-117F-4669-BB4D-419453111DCD}" dt="2023-06-02T08:32:16.656" v="493" actId="478"/>
          <ac:picMkLst>
            <pc:docMk/>
            <pc:sldMk cId="940708721" sldId="288"/>
            <ac:picMk id="80" creationId="{89FC3DA4-527E-8698-6D62-75A1D3255E21}"/>
          </ac:picMkLst>
        </pc:picChg>
        <pc:picChg chg="del">
          <ac:chgData name="LARA MORENO TURIEGANO" userId="1e0f099c-7fbf-45db-ba5d-75bcdb846938" providerId="ADAL" clId="{28F84DCC-117F-4669-BB4D-419453111DCD}" dt="2023-06-02T08:32:17.409" v="494" actId="478"/>
          <ac:picMkLst>
            <pc:docMk/>
            <pc:sldMk cId="940708721" sldId="288"/>
            <ac:picMk id="81" creationId="{4B2D377A-F501-2D5E-D843-CE25B8A69C6F}"/>
          </ac:picMkLst>
        </pc:picChg>
        <pc:picChg chg="del">
          <ac:chgData name="LARA MORENO TURIEGANO" userId="1e0f099c-7fbf-45db-ba5d-75bcdb846938" providerId="ADAL" clId="{28F84DCC-117F-4669-BB4D-419453111DCD}" dt="2023-06-02T08:32:19.965" v="495" actId="478"/>
          <ac:picMkLst>
            <pc:docMk/>
            <pc:sldMk cId="940708721" sldId="288"/>
            <ac:picMk id="82" creationId="{DE148413-E69C-4B65-432C-4F010D78BE4D}"/>
          </ac:picMkLst>
        </pc:picChg>
        <pc:cxnChg chg="mod">
          <ac:chgData name="LARA MORENO TURIEGANO" userId="1e0f099c-7fbf-45db-ba5d-75bcdb846938" providerId="ADAL" clId="{28F84DCC-117F-4669-BB4D-419453111DCD}" dt="2023-06-02T08:39:06.827" v="586" actId="1076"/>
          <ac:cxnSpMkLst>
            <pc:docMk/>
            <pc:sldMk cId="940708721" sldId="288"/>
            <ac:cxnSpMk id="18" creationId="{00000000-0000-0000-0000-000000000000}"/>
          </ac:cxnSpMkLst>
        </pc:cxnChg>
        <pc:cxnChg chg="add mod">
          <ac:chgData name="LARA MORENO TURIEGANO" userId="1e0f099c-7fbf-45db-ba5d-75bcdb846938" providerId="ADAL" clId="{28F84DCC-117F-4669-BB4D-419453111DCD}" dt="2023-06-02T08:34:58.236" v="535" actId="1076"/>
          <ac:cxnSpMkLst>
            <pc:docMk/>
            <pc:sldMk cId="940708721" sldId="288"/>
            <ac:cxnSpMk id="22" creationId="{378BF2BE-6043-5378-8255-4625AD4C1FD2}"/>
          </ac:cxnSpMkLst>
        </pc:cxnChg>
        <pc:cxnChg chg="add mod">
          <ac:chgData name="LARA MORENO TURIEGANO" userId="1e0f099c-7fbf-45db-ba5d-75bcdb846938" providerId="ADAL" clId="{28F84DCC-117F-4669-BB4D-419453111DCD}" dt="2023-06-02T08:45:57.761" v="697" actId="1036"/>
          <ac:cxnSpMkLst>
            <pc:docMk/>
            <pc:sldMk cId="940708721" sldId="288"/>
            <ac:cxnSpMk id="30" creationId="{4E1D5846-B921-F58C-D1C4-B4B5C20C6A3F}"/>
          </ac:cxnSpMkLst>
        </pc:cxnChg>
        <pc:cxnChg chg="add mod">
          <ac:chgData name="LARA MORENO TURIEGANO" userId="1e0f099c-7fbf-45db-ba5d-75bcdb846938" providerId="ADAL" clId="{28F84DCC-117F-4669-BB4D-419453111DCD}" dt="2023-06-02T08:45:57.761" v="697" actId="1036"/>
          <ac:cxnSpMkLst>
            <pc:docMk/>
            <pc:sldMk cId="940708721" sldId="288"/>
            <ac:cxnSpMk id="34" creationId="{9DBF4E87-A84C-3B52-5E55-C4D56F629419}"/>
          </ac:cxnSpMkLst>
        </pc:cxnChg>
        <pc:cxnChg chg="del">
          <ac:chgData name="LARA MORENO TURIEGANO" userId="1e0f099c-7fbf-45db-ba5d-75bcdb846938" providerId="ADAL" clId="{28F84DCC-117F-4669-BB4D-419453111DCD}" dt="2023-06-02T08:38:55.061" v="584" actId="478"/>
          <ac:cxnSpMkLst>
            <pc:docMk/>
            <pc:sldMk cId="940708721" sldId="288"/>
            <ac:cxnSpMk id="41" creationId="{3E099968-87DA-10FF-69B8-1D5FCE4AC165}"/>
          </ac:cxnSpMkLst>
        </pc:cxnChg>
        <pc:cxnChg chg="del">
          <ac:chgData name="LARA MORENO TURIEGANO" userId="1e0f099c-7fbf-45db-ba5d-75bcdb846938" providerId="ADAL" clId="{28F84DCC-117F-4669-BB4D-419453111DCD}" dt="2023-06-02T08:38:48.045" v="582" actId="478"/>
          <ac:cxnSpMkLst>
            <pc:docMk/>
            <pc:sldMk cId="940708721" sldId="288"/>
            <ac:cxnSpMk id="43" creationId="{734EAAF8-EE23-8B7B-536C-8866EC365C4A}"/>
          </ac:cxnSpMkLst>
        </pc:cxnChg>
        <pc:cxnChg chg="del">
          <ac:chgData name="LARA MORENO TURIEGANO" userId="1e0f099c-7fbf-45db-ba5d-75bcdb846938" providerId="ADAL" clId="{28F84DCC-117F-4669-BB4D-419453111DCD}" dt="2023-06-02T08:38:55.061" v="584" actId="478"/>
          <ac:cxnSpMkLst>
            <pc:docMk/>
            <pc:sldMk cId="940708721" sldId="288"/>
            <ac:cxnSpMk id="45" creationId="{EA5CA3EF-2D3B-CB4A-3F31-B0F5A5C1DCFA}"/>
          </ac:cxnSpMkLst>
        </pc:cxnChg>
        <pc:cxnChg chg="add mod">
          <ac:chgData name="LARA MORENO TURIEGANO" userId="1e0f099c-7fbf-45db-ba5d-75bcdb846938" providerId="ADAL" clId="{28F84DCC-117F-4669-BB4D-419453111DCD}" dt="2023-06-02T08:45:57.761" v="697" actId="1036"/>
          <ac:cxnSpMkLst>
            <pc:docMk/>
            <pc:sldMk cId="940708721" sldId="288"/>
            <ac:cxnSpMk id="49" creationId="{11519F84-0309-8A4E-9E87-4DB70806DA18}"/>
          </ac:cxnSpMkLst>
        </pc:cxnChg>
        <pc:cxnChg chg="add del mod">
          <ac:chgData name="LARA MORENO TURIEGANO" userId="1e0f099c-7fbf-45db-ba5d-75bcdb846938" providerId="ADAL" clId="{28F84DCC-117F-4669-BB4D-419453111DCD}" dt="2023-06-02T08:44:01.841" v="664" actId="478"/>
          <ac:cxnSpMkLst>
            <pc:docMk/>
            <pc:sldMk cId="940708721" sldId="288"/>
            <ac:cxnSpMk id="68" creationId="{819D27D6-36EB-6057-AA48-5F9F060F42C0}"/>
          </ac:cxnSpMkLst>
        </pc:cxnChg>
        <pc:cxnChg chg="del">
          <ac:chgData name="LARA MORENO TURIEGANO" userId="1e0f099c-7fbf-45db-ba5d-75bcdb846938" providerId="ADAL" clId="{28F84DCC-117F-4669-BB4D-419453111DCD}" dt="2023-06-02T08:39:11.525" v="587" actId="478"/>
          <ac:cxnSpMkLst>
            <pc:docMk/>
            <pc:sldMk cId="940708721" sldId="288"/>
            <ac:cxnSpMk id="83" creationId="{7B35C1A4-D763-784B-2627-5BD655BC01B1}"/>
          </ac:cxnSpMkLst>
        </pc:cxnChg>
        <pc:cxnChg chg="mod">
          <ac:chgData name="LARA MORENO TURIEGANO" userId="1e0f099c-7fbf-45db-ba5d-75bcdb846938" providerId="ADAL" clId="{28F84DCC-117F-4669-BB4D-419453111DCD}" dt="2023-06-02T08:44:51.908" v="683" actId="1076"/>
          <ac:cxnSpMkLst>
            <pc:docMk/>
            <pc:sldMk cId="940708721" sldId="288"/>
            <ac:cxnSpMk id="92" creationId="{A73058C1-5B5B-8A7B-133A-7FB4BC2960DF}"/>
          </ac:cxnSpMkLst>
        </pc:cxnChg>
        <pc:cxnChg chg="mod">
          <ac:chgData name="LARA MORENO TURIEGANO" userId="1e0f099c-7fbf-45db-ba5d-75bcdb846938" providerId="ADAL" clId="{28F84DCC-117F-4669-BB4D-419453111DCD}" dt="2023-06-02T08:46:08.810" v="701" actId="1038"/>
          <ac:cxnSpMkLst>
            <pc:docMk/>
            <pc:sldMk cId="940708721" sldId="288"/>
            <ac:cxnSpMk id="96" creationId="{DFAAC22D-8B8B-C444-DDC3-807BCA137AB8}"/>
          </ac:cxnSpMkLst>
        </pc:cxnChg>
        <pc:cxnChg chg="del">
          <ac:chgData name="LARA MORENO TURIEGANO" userId="1e0f099c-7fbf-45db-ba5d-75bcdb846938" providerId="ADAL" clId="{28F84DCC-117F-4669-BB4D-419453111DCD}" dt="2023-06-02T08:34:44.178" v="531" actId="478"/>
          <ac:cxnSpMkLst>
            <pc:docMk/>
            <pc:sldMk cId="940708721" sldId="288"/>
            <ac:cxnSpMk id="98" creationId="{CDFA93D3-B4FD-9759-2095-FF4CB065AEB1}"/>
          </ac:cxnSpMkLst>
        </pc:cxnChg>
      </pc:sldChg>
    </pc:docChg>
  </pc:docChgLst>
  <pc:docChgLst>
    <pc:chgData name="LARA MORENO TURIEGANO" userId="1e0f099c-7fbf-45db-ba5d-75bcdb846938" providerId="ADAL" clId="{EC485239-5C55-4418-A62C-BB51649DA255}"/>
    <pc:docChg chg="undo custSel delSld modSld">
      <pc:chgData name="LARA MORENO TURIEGANO" userId="1e0f099c-7fbf-45db-ba5d-75bcdb846938" providerId="ADAL" clId="{EC485239-5C55-4418-A62C-BB51649DA255}" dt="2024-01-10T09:15:56.728" v="131" actId="255"/>
      <pc:docMkLst>
        <pc:docMk/>
      </pc:docMkLst>
      <pc:sldChg chg="del">
        <pc:chgData name="LARA MORENO TURIEGANO" userId="1e0f099c-7fbf-45db-ba5d-75bcdb846938" providerId="ADAL" clId="{EC485239-5C55-4418-A62C-BB51649DA255}" dt="2024-01-10T08:36:02.807" v="1" actId="47"/>
        <pc:sldMkLst>
          <pc:docMk/>
          <pc:sldMk cId="0" sldId="256"/>
        </pc:sldMkLst>
      </pc:sldChg>
      <pc:sldChg chg="del">
        <pc:chgData name="LARA MORENO TURIEGANO" userId="1e0f099c-7fbf-45db-ba5d-75bcdb846938" providerId="ADAL" clId="{EC485239-5C55-4418-A62C-BB51649DA255}" dt="2024-01-10T08:36:03.834" v="2" actId="47"/>
        <pc:sldMkLst>
          <pc:docMk/>
          <pc:sldMk cId="0" sldId="257"/>
        </pc:sldMkLst>
      </pc:sldChg>
      <pc:sldChg chg="modSp mod">
        <pc:chgData name="LARA MORENO TURIEGANO" userId="1e0f099c-7fbf-45db-ba5d-75bcdb846938" providerId="ADAL" clId="{EC485239-5C55-4418-A62C-BB51649DA255}" dt="2024-01-10T08:48:28.114" v="85" actId="20577"/>
        <pc:sldMkLst>
          <pc:docMk/>
          <pc:sldMk cId="0" sldId="258"/>
        </pc:sldMkLst>
        <pc:spChg chg="mod">
          <ac:chgData name="LARA MORENO TURIEGANO" userId="1e0f099c-7fbf-45db-ba5d-75bcdb846938" providerId="ADAL" clId="{EC485239-5C55-4418-A62C-BB51649DA255}" dt="2024-01-10T08:48:16.044" v="82" actId="1076"/>
          <ac:spMkLst>
            <pc:docMk/>
            <pc:sldMk cId="0" sldId="258"/>
            <ac:spMk id="2" creationId="{65ED3B06-12B9-B84F-7DF4-61FDEC20D544}"/>
          </ac:spMkLst>
        </pc:spChg>
        <pc:spChg chg="mod">
          <ac:chgData name="LARA MORENO TURIEGANO" userId="1e0f099c-7fbf-45db-ba5d-75bcdb846938" providerId="ADAL" clId="{EC485239-5C55-4418-A62C-BB51649DA255}" dt="2024-01-10T08:48:16.044" v="82" actId="1076"/>
          <ac:spMkLst>
            <pc:docMk/>
            <pc:sldMk cId="0" sldId="258"/>
            <ac:spMk id="21" creationId="{A622BBB5-ADA5-4700-3F73-A2877000F5A2}"/>
          </ac:spMkLst>
        </pc:spChg>
        <pc:spChg chg="mod">
          <ac:chgData name="LARA MORENO TURIEGANO" userId="1e0f099c-7fbf-45db-ba5d-75bcdb846938" providerId="ADAL" clId="{EC485239-5C55-4418-A62C-BB51649DA255}" dt="2024-01-10T08:48:16.044" v="82" actId="1076"/>
          <ac:spMkLst>
            <pc:docMk/>
            <pc:sldMk cId="0" sldId="258"/>
            <ac:spMk id="22" creationId="{976AB251-1712-1824-8EE3-ED94C3554BDF}"/>
          </ac:spMkLst>
        </pc:spChg>
        <pc:spChg chg="mod">
          <ac:chgData name="LARA MORENO TURIEGANO" userId="1e0f099c-7fbf-45db-ba5d-75bcdb846938" providerId="ADAL" clId="{EC485239-5C55-4418-A62C-BB51649DA255}" dt="2024-01-10T08:48:28.114" v="85" actId="20577"/>
          <ac:spMkLst>
            <pc:docMk/>
            <pc:sldMk cId="0" sldId="258"/>
            <ac:spMk id="25" creationId="{4FE19FF4-B2EC-2720-7A5C-563824A7DBD1}"/>
          </ac:spMkLst>
        </pc:spChg>
        <pc:spChg chg="mod">
          <ac:chgData name="LARA MORENO TURIEGANO" userId="1e0f099c-7fbf-45db-ba5d-75bcdb846938" providerId="ADAL" clId="{EC485239-5C55-4418-A62C-BB51649DA255}" dt="2024-01-10T08:48:24.794" v="84" actId="20577"/>
          <ac:spMkLst>
            <pc:docMk/>
            <pc:sldMk cId="0" sldId="258"/>
            <ac:spMk id="26" creationId="{728A79EF-3504-5CF0-574A-3AE7E8668DAA}"/>
          </ac:spMkLst>
        </pc:spChg>
        <pc:spChg chg="mod">
          <ac:chgData name="LARA MORENO TURIEGANO" userId="1e0f099c-7fbf-45db-ba5d-75bcdb846938" providerId="ADAL" clId="{EC485239-5C55-4418-A62C-BB51649DA255}" dt="2024-01-10T08:48:16.044" v="82" actId="1076"/>
          <ac:spMkLst>
            <pc:docMk/>
            <pc:sldMk cId="0" sldId="258"/>
            <ac:spMk id="103" creationId="{00000000-0000-0000-0000-000000000000}"/>
          </ac:spMkLst>
        </pc:spChg>
        <pc:graphicFrameChg chg="mod">
          <ac:chgData name="LARA MORENO TURIEGANO" userId="1e0f099c-7fbf-45db-ba5d-75bcdb846938" providerId="ADAL" clId="{EC485239-5C55-4418-A62C-BB51649DA255}" dt="2024-01-10T08:48:16.044" v="82" actId="1076"/>
          <ac:graphicFrameMkLst>
            <pc:docMk/>
            <pc:sldMk cId="0" sldId="258"/>
            <ac:graphicFrameMk id="14" creationId="{42F31153-3150-6FE9-40B5-5F773F8F5C19}"/>
          </ac:graphicFrameMkLst>
        </pc:graphicFrameChg>
        <pc:graphicFrameChg chg="mod">
          <ac:chgData name="LARA MORENO TURIEGANO" userId="1e0f099c-7fbf-45db-ba5d-75bcdb846938" providerId="ADAL" clId="{EC485239-5C55-4418-A62C-BB51649DA255}" dt="2024-01-10T08:48:16.044" v="82" actId="1076"/>
          <ac:graphicFrameMkLst>
            <pc:docMk/>
            <pc:sldMk cId="0" sldId="258"/>
            <ac:graphicFrameMk id="101" creationId="{00000000-0000-0000-0000-000000000000}"/>
          </ac:graphicFrameMkLst>
        </pc:graphicFrameChg>
        <pc:cxnChg chg="mod">
          <ac:chgData name="LARA MORENO TURIEGANO" userId="1e0f099c-7fbf-45db-ba5d-75bcdb846938" providerId="ADAL" clId="{EC485239-5C55-4418-A62C-BB51649DA255}" dt="2024-01-10T08:48:16.044" v="82" actId="1076"/>
          <ac:cxnSpMkLst>
            <pc:docMk/>
            <pc:sldMk cId="0" sldId="258"/>
            <ac:cxnSpMk id="4" creationId="{042ABCF0-D419-07B9-807F-F4BE0A36E64D}"/>
          </ac:cxnSpMkLst>
        </pc:cxnChg>
        <pc:cxnChg chg="mod">
          <ac:chgData name="LARA MORENO TURIEGANO" userId="1e0f099c-7fbf-45db-ba5d-75bcdb846938" providerId="ADAL" clId="{EC485239-5C55-4418-A62C-BB51649DA255}" dt="2024-01-10T08:48:16.044" v="82" actId="1076"/>
          <ac:cxnSpMkLst>
            <pc:docMk/>
            <pc:sldMk cId="0" sldId="258"/>
            <ac:cxnSpMk id="5" creationId="{FD9BC4A9-3048-3478-B7AD-76C311632A01}"/>
          </ac:cxnSpMkLst>
        </pc:cxnChg>
      </pc:sldChg>
      <pc:sldChg chg="del">
        <pc:chgData name="LARA MORENO TURIEGANO" userId="1e0f099c-7fbf-45db-ba5d-75bcdb846938" providerId="ADAL" clId="{EC485239-5C55-4418-A62C-BB51649DA255}" dt="2024-01-10T08:36:21.967" v="9" actId="47"/>
        <pc:sldMkLst>
          <pc:docMk/>
          <pc:sldMk cId="0" sldId="259"/>
        </pc:sldMkLst>
      </pc:sldChg>
      <pc:sldChg chg="del">
        <pc:chgData name="LARA MORENO TURIEGANO" userId="1e0f099c-7fbf-45db-ba5d-75bcdb846938" providerId="ADAL" clId="{EC485239-5C55-4418-A62C-BB51649DA255}" dt="2024-01-10T08:36:06.178" v="3" actId="47"/>
        <pc:sldMkLst>
          <pc:docMk/>
          <pc:sldMk cId="0" sldId="260"/>
        </pc:sldMkLst>
      </pc:sldChg>
      <pc:sldChg chg="del">
        <pc:chgData name="LARA MORENO TURIEGANO" userId="1e0f099c-7fbf-45db-ba5d-75bcdb846938" providerId="ADAL" clId="{EC485239-5C55-4418-A62C-BB51649DA255}" dt="2024-01-10T08:36:06.983" v="4" actId="47"/>
        <pc:sldMkLst>
          <pc:docMk/>
          <pc:sldMk cId="0" sldId="262"/>
        </pc:sldMkLst>
      </pc:sldChg>
      <pc:sldChg chg="modSp">
        <pc:chgData name="LARA MORENO TURIEGANO" userId="1e0f099c-7fbf-45db-ba5d-75bcdb846938" providerId="ADAL" clId="{EC485239-5C55-4418-A62C-BB51649DA255}" dt="2024-01-10T08:52:12.360" v="89"/>
        <pc:sldMkLst>
          <pc:docMk/>
          <pc:sldMk cId="0" sldId="263"/>
        </pc:sldMkLst>
        <pc:graphicFrameChg chg="mod">
          <ac:chgData name="LARA MORENO TURIEGANO" userId="1e0f099c-7fbf-45db-ba5d-75bcdb846938" providerId="ADAL" clId="{EC485239-5C55-4418-A62C-BB51649DA255}" dt="2024-01-10T08:51:23.824" v="87"/>
          <ac:graphicFrameMkLst>
            <pc:docMk/>
            <pc:sldMk cId="0" sldId="263"/>
            <ac:graphicFrameMk id="9" creationId="{E50C9870-4000-F1A7-4DFA-CD3F3779CC20}"/>
          </ac:graphicFrameMkLst>
        </pc:graphicFrameChg>
        <pc:graphicFrameChg chg="mod">
          <ac:chgData name="LARA MORENO TURIEGANO" userId="1e0f099c-7fbf-45db-ba5d-75bcdb846938" providerId="ADAL" clId="{EC485239-5C55-4418-A62C-BB51649DA255}" dt="2024-01-10T08:52:12.360" v="89"/>
          <ac:graphicFrameMkLst>
            <pc:docMk/>
            <pc:sldMk cId="0" sldId="263"/>
            <ac:graphicFrameMk id="10" creationId="{93559C49-AC12-785A-26FF-1B3A7ADCC6B1}"/>
          </ac:graphicFrameMkLst>
        </pc:graphicFrameChg>
      </pc:sldChg>
      <pc:sldChg chg="modSp">
        <pc:chgData name="LARA MORENO TURIEGANO" userId="1e0f099c-7fbf-45db-ba5d-75bcdb846938" providerId="ADAL" clId="{EC485239-5C55-4418-A62C-BB51649DA255}" dt="2024-01-10T08:58:41.160" v="96"/>
        <pc:sldMkLst>
          <pc:docMk/>
          <pc:sldMk cId="0" sldId="264"/>
        </pc:sldMkLst>
        <pc:graphicFrameChg chg="mod">
          <ac:chgData name="LARA MORENO TURIEGANO" userId="1e0f099c-7fbf-45db-ba5d-75bcdb846938" providerId="ADAL" clId="{EC485239-5C55-4418-A62C-BB51649DA255}" dt="2024-01-10T08:56:27.596" v="92"/>
          <ac:graphicFrameMkLst>
            <pc:docMk/>
            <pc:sldMk cId="0" sldId="264"/>
            <ac:graphicFrameMk id="9" creationId="{1E4A62A6-E9B8-FA97-E991-D93B1970BC7B}"/>
          </ac:graphicFrameMkLst>
        </pc:graphicFrameChg>
        <pc:graphicFrameChg chg="mod">
          <ac:chgData name="LARA MORENO TURIEGANO" userId="1e0f099c-7fbf-45db-ba5d-75bcdb846938" providerId="ADAL" clId="{EC485239-5C55-4418-A62C-BB51649DA255}" dt="2024-01-10T08:58:41.160" v="96"/>
          <ac:graphicFrameMkLst>
            <pc:docMk/>
            <pc:sldMk cId="0" sldId="264"/>
            <ac:graphicFrameMk id="10" creationId="{2612428B-5987-9D69-4511-2EE2A6A7BCBA}"/>
          </ac:graphicFrameMkLst>
        </pc:graphicFrameChg>
      </pc:sldChg>
      <pc:sldChg chg="modSp mod">
        <pc:chgData name="LARA MORENO TURIEGANO" userId="1e0f099c-7fbf-45db-ba5d-75bcdb846938" providerId="ADAL" clId="{EC485239-5C55-4418-A62C-BB51649DA255}" dt="2024-01-10T09:15:26.996" v="126" actId="1076"/>
        <pc:sldMkLst>
          <pc:docMk/>
          <pc:sldMk cId="0" sldId="266"/>
        </pc:sldMkLst>
        <pc:graphicFrameChg chg="mod">
          <ac:chgData name="LARA MORENO TURIEGANO" userId="1e0f099c-7fbf-45db-ba5d-75bcdb846938" providerId="ADAL" clId="{EC485239-5C55-4418-A62C-BB51649DA255}" dt="2024-01-10T09:15:26.996" v="126" actId="1076"/>
          <ac:graphicFrameMkLst>
            <pc:docMk/>
            <pc:sldMk cId="0" sldId="266"/>
            <ac:graphicFrameMk id="207" creationId="{00000000-0000-0000-0000-000000000000}"/>
          </ac:graphicFrameMkLst>
        </pc:graphicFrameChg>
      </pc:sldChg>
      <pc:sldChg chg="addSp modSp mod">
        <pc:chgData name="LARA MORENO TURIEGANO" userId="1e0f099c-7fbf-45db-ba5d-75bcdb846938" providerId="ADAL" clId="{EC485239-5C55-4418-A62C-BB51649DA255}" dt="2024-01-10T09:15:56.728" v="131" actId="255"/>
        <pc:sldMkLst>
          <pc:docMk/>
          <pc:sldMk cId="0" sldId="270"/>
        </pc:sldMkLst>
        <pc:spChg chg="add mod">
          <ac:chgData name="LARA MORENO TURIEGANO" userId="1e0f099c-7fbf-45db-ba5d-75bcdb846938" providerId="ADAL" clId="{EC485239-5C55-4418-A62C-BB51649DA255}" dt="2024-01-10T09:14:14.966" v="107" actId="1076"/>
          <ac:spMkLst>
            <pc:docMk/>
            <pc:sldMk cId="0" sldId="270"/>
            <ac:spMk id="2" creationId="{D04A32D8-FA7F-971F-E588-E8281FBE2F7B}"/>
          </ac:spMkLst>
        </pc:spChg>
        <pc:spChg chg="mod">
          <ac:chgData name="LARA MORENO TURIEGANO" userId="1e0f099c-7fbf-45db-ba5d-75bcdb846938" providerId="ADAL" clId="{EC485239-5C55-4418-A62C-BB51649DA255}" dt="2024-01-10T09:15:56.728" v="131" actId="255"/>
          <ac:spMkLst>
            <pc:docMk/>
            <pc:sldMk cId="0" sldId="270"/>
            <ac:spMk id="266" creationId="{00000000-0000-0000-0000-000000000000}"/>
          </ac:spMkLst>
        </pc:spChg>
        <pc:graphicFrameChg chg="add mod">
          <ac:chgData name="LARA MORENO TURIEGANO" userId="1e0f099c-7fbf-45db-ba5d-75bcdb846938" providerId="ADAL" clId="{EC485239-5C55-4418-A62C-BB51649DA255}" dt="2024-01-10T09:15:16.958" v="122" actId="1036"/>
          <ac:graphicFrameMkLst>
            <pc:docMk/>
            <pc:sldMk cId="0" sldId="270"/>
            <ac:graphicFrameMk id="3" creationId="{9193D9F9-67E0-D6DE-9059-18DFA34EB229}"/>
          </ac:graphicFrameMkLst>
        </pc:graphicFrameChg>
        <pc:graphicFrameChg chg="mod">
          <ac:chgData name="LARA MORENO TURIEGANO" userId="1e0f099c-7fbf-45db-ba5d-75bcdb846938" providerId="ADAL" clId="{EC485239-5C55-4418-A62C-BB51649DA255}" dt="2024-01-10T09:14:58.485" v="118" actId="14100"/>
          <ac:graphicFrameMkLst>
            <pc:docMk/>
            <pc:sldMk cId="0" sldId="270"/>
            <ac:graphicFrameMk id="264" creationId="{00000000-0000-0000-0000-000000000000}"/>
          </ac:graphicFrameMkLst>
        </pc:graphicFrameChg>
      </pc:sldChg>
      <pc:sldChg chg="del">
        <pc:chgData name="LARA MORENO TURIEGANO" userId="1e0f099c-7fbf-45db-ba5d-75bcdb846938" providerId="ADAL" clId="{EC485239-5C55-4418-A62C-BB51649DA255}" dt="2024-01-10T08:36:16.385" v="7" actId="47"/>
        <pc:sldMkLst>
          <pc:docMk/>
          <pc:sldMk cId="1416659476" sldId="271"/>
        </pc:sldMkLst>
      </pc:sldChg>
      <pc:sldChg chg="del">
        <pc:chgData name="LARA MORENO TURIEGANO" userId="1e0f099c-7fbf-45db-ba5d-75bcdb846938" providerId="ADAL" clId="{EC485239-5C55-4418-A62C-BB51649DA255}" dt="2024-01-10T08:36:20.824" v="8" actId="47"/>
        <pc:sldMkLst>
          <pc:docMk/>
          <pc:sldMk cId="2846858745" sldId="277"/>
        </pc:sldMkLst>
      </pc:sldChg>
      <pc:sldChg chg="addSp modSp mod">
        <pc:chgData name="LARA MORENO TURIEGANO" userId="1e0f099c-7fbf-45db-ba5d-75bcdb846938" providerId="ADAL" clId="{EC485239-5C55-4418-A62C-BB51649DA255}" dt="2024-01-10T08:37:01.618" v="68" actId="1037"/>
        <pc:sldMkLst>
          <pc:docMk/>
          <pc:sldMk cId="2309527275" sldId="280"/>
        </pc:sldMkLst>
        <pc:spChg chg="add mod">
          <ac:chgData name="LARA MORENO TURIEGANO" userId="1e0f099c-7fbf-45db-ba5d-75bcdb846938" providerId="ADAL" clId="{EC485239-5C55-4418-A62C-BB51649DA255}" dt="2024-01-10T08:36:58.479" v="59" actId="571"/>
          <ac:spMkLst>
            <pc:docMk/>
            <pc:sldMk cId="2309527275" sldId="280"/>
            <ac:spMk id="3" creationId="{68988ACE-28E4-D883-8CBE-987DCFE2C92D}"/>
          </ac:spMkLst>
        </pc:spChg>
        <pc:spChg chg="add mod">
          <ac:chgData name="LARA MORENO TURIEGANO" userId="1e0f099c-7fbf-45db-ba5d-75bcdb846938" providerId="ADAL" clId="{EC485239-5C55-4418-A62C-BB51649DA255}" dt="2024-01-10T08:36:58.479" v="59" actId="571"/>
          <ac:spMkLst>
            <pc:docMk/>
            <pc:sldMk cId="2309527275" sldId="280"/>
            <ac:spMk id="5" creationId="{0B7F8156-255F-B679-60B6-DDD134AFFBEC}"/>
          </ac:spMkLst>
        </pc:spChg>
        <pc:spChg chg="add mod">
          <ac:chgData name="LARA MORENO TURIEGANO" userId="1e0f099c-7fbf-45db-ba5d-75bcdb846938" providerId="ADAL" clId="{EC485239-5C55-4418-A62C-BB51649DA255}" dt="2024-01-10T08:36:58.479" v="59" actId="571"/>
          <ac:spMkLst>
            <pc:docMk/>
            <pc:sldMk cId="2309527275" sldId="280"/>
            <ac:spMk id="6" creationId="{6C38D743-4845-B56D-E6AF-F6B374D45CE8}"/>
          </ac:spMkLst>
        </pc:spChg>
        <pc:spChg chg="mod">
          <ac:chgData name="LARA MORENO TURIEGANO" userId="1e0f099c-7fbf-45db-ba5d-75bcdb846938" providerId="ADAL" clId="{EC485239-5C55-4418-A62C-BB51649DA255}" dt="2024-01-10T08:37:01.618" v="68" actId="1037"/>
          <ac:spMkLst>
            <pc:docMk/>
            <pc:sldMk cId="2309527275" sldId="280"/>
            <ac:spMk id="9" creationId="{2A4010FD-FCC9-1877-F134-75D60BB438EC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10" creationId="{54DE1C89-816B-905A-3C83-C16009458696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11" creationId="{C1A24DA8-5E87-9EB8-06BF-9C29BB16C939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15" creationId="{B5445C9A-1CF3-7AE7-8BF7-0043EDCBDE67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16" creationId="{7CCD57C8-88EF-83E5-C11E-C3C565ED4BEE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17" creationId="{ECEEBA99-B391-A6A4-255F-349A65381031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21" creationId="{950504F4-9D0C-EC6C-9B95-038A0CFB9180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23" creationId="{F8CA23A7-FEFE-D605-1B15-5504A895786D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33" creationId="{372002FE-53D6-0AAD-0BA0-C499B197C69D}"/>
          </ac:spMkLst>
        </pc:spChg>
        <pc:spChg chg="mod">
          <ac:chgData name="LARA MORENO TURIEGANO" userId="1e0f099c-7fbf-45db-ba5d-75bcdb846938" providerId="ADAL" clId="{EC485239-5C55-4418-A62C-BB51649DA255}" dt="2024-01-10T08:37:01.618" v="68" actId="1037"/>
          <ac:spMkLst>
            <pc:docMk/>
            <pc:sldMk cId="2309527275" sldId="280"/>
            <ac:spMk id="44" creationId="{945567CA-1DC3-5EE0-1A1A-A8A8328ECE08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45" creationId="{578E5D5F-DB09-87C4-66AD-AA01E9C1999F}"/>
          </ac:spMkLst>
        </pc:spChg>
        <pc:spChg chg="mod">
          <ac:chgData name="LARA MORENO TURIEGANO" userId="1e0f099c-7fbf-45db-ba5d-75bcdb846938" providerId="ADAL" clId="{EC485239-5C55-4418-A62C-BB51649DA255}" dt="2024-01-10T08:37:01.618" v="68" actId="1037"/>
          <ac:spMkLst>
            <pc:docMk/>
            <pc:sldMk cId="2309527275" sldId="280"/>
            <ac:spMk id="51" creationId="{CBE7DFC3-33B3-A981-5A8B-E50F4FD23882}"/>
          </ac:spMkLst>
        </pc:spChg>
        <pc:spChg chg="mod">
          <ac:chgData name="LARA MORENO TURIEGANO" userId="1e0f099c-7fbf-45db-ba5d-75bcdb846938" providerId="ADAL" clId="{EC485239-5C55-4418-A62C-BB51649DA255}" dt="2024-01-10T08:36:50.144" v="57" actId="1037"/>
          <ac:spMkLst>
            <pc:docMk/>
            <pc:sldMk cId="2309527275" sldId="280"/>
            <ac:spMk id="53" creationId="{76832208-E954-3FBD-5984-A95EA9B3B1C1}"/>
          </ac:spMkLst>
        </pc:spChg>
        <pc:spChg chg="mod">
          <ac:chgData name="LARA MORENO TURIEGANO" userId="1e0f099c-7fbf-45db-ba5d-75bcdb846938" providerId="ADAL" clId="{EC485239-5C55-4418-A62C-BB51649DA255}" dt="2024-01-10T08:36:37.583" v="19"/>
          <ac:spMkLst>
            <pc:docMk/>
            <pc:sldMk cId="2309527275" sldId="280"/>
            <ac:spMk id="76" creationId="{2478BF84-607D-CFA9-DABE-270C746F0066}"/>
          </ac:spMkLst>
        </pc:spChg>
        <pc:picChg chg="add mod">
          <ac:chgData name="LARA MORENO TURIEGANO" userId="1e0f099c-7fbf-45db-ba5d-75bcdb846938" providerId="ADAL" clId="{EC485239-5C55-4418-A62C-BB51649DA255}" dt="2024-01-10T08:36:58.479" v="59" actId="571"/>
          <ac:picMkLst>
            <pc:docMk/>
            <pc:sldMk cId="2309527275" sldId="280"/>
            <ac:picMk id="2" creationId="{AA2FDCE2-2154-4B69-3A8B-A50B867FF153}"/>
          </ac:picMkLst>
        </pc:picChg>
        <pc:picChg chg="mod">
          <ac:chgData name="LARA MORENO TURIEGANO" userId="1e0f099c-7fbf-45db-ba5d-75bcdb846938" providerId="ADAL" clId="{EC485239-5C55-4418-A62C-BB51649DA255}" dt="2024-01-10T08:36:50.144" v="57" actId="1037"/>
          <ac:picMkLst>
            <pc:docMk/>
            <pc:sldMk cId="2309527275" sldId="280"/>
            <ac:picMk id="22" creationId="{DA3A2C43-3B96-FD07-BBA6-B650EE27B951}"/>
          </ac:picMkLst>
        </pc:picChg>
        <pc:picChg chg="mod">
          <ac:chgData name="LARA MORENO TURIEGANO" userId="1e0f099c-7fbf-45db-ba5d-75bcdb846938" providerId="ADAL" clId="{EC485239-5C55-4418-A62C-BB51649DA255}" dt="2024-01-10T08:37:01.618" v="68" actId="1037"/>
          <ac:picMkLst>
            <pc:docMk/>
            <pc:sldMk cId="2309527275" sldId="280"/>
            <ac:picMk id="27" creationId="{652639DF-0AC9-E453-CA4F-755E91B961B3}"/>
          </ac:picMkLst>
        </pc:picChg>
        <pc:picChg chg="mod">
          <ac:chgData name="LARA MORENO TURIEGANO" userId="1e0f099c-7fbf-45db-ba5d-75bcdb846938" providerId="ADAL" clId="{EC485239-5C55-4418-A62C-BB51649DA255}" dt="2024-01-10T08:36:50.144" v="57" actId="1037"/>
          <ac:picMkLst>
            <pc:docMk/>
            <pc:sldMk cId="2309527275" sldId="280"/>
            <ac:picMk id="28" creationId="{10C29660-369E-A4D4-D67F-011412F0D470}"/>
          </ac:picMkLst>
        </pc:picChg>
        <pc:cxnChg chg="add mod">
          <ac:chgData name="LARA MORENO TURIEGANO" userId="1e0f099c-7fbf-45db-ba5d-75bcdb846938" providerId="ADAL" clId="{EC485239-5C55-4418-A62C-BB51649DA255}" dt="2024-01-10T08:36:58.479" v="59" actId="571"/>
          <ac:cxnSpMkLst>
            <pc:docMk/>
            <pc:sldMk cId="2309527275" sldId="280"/>
            <ac:cxnSpMk id="4" creationId="{4CE9C395-1613-6960-3EB8-4ED3F24828FA}"/>
          </ac:cxnSpMkLst>
        </pc:cxnChg>
        <pc:cxnChg chg="mod">
          <ac:chgData name="LARA MORENO TURIEGANO" userId="1e0f099c-7fbf-45db-ba5d-75bcdb846938" providerId="ADAL" clId="{EC485239-5C55-4418-A62C-BB51649DA255}" dt="2024-01-10T08:36:50.144" v="57" actId="1037"/>
          <ac:cxnSpMkLst>
            <pc:docMk/>
            <pc:sldMk cId="2309527275" sldId="280"/>
            <ac:cxnSpMk id="31" creationId="{A6B321F3-70A3-76DB-1F45-50868D3284B0}"/>
          </ac:cxnSpMkLst>
        </pc:cxnChg>
        <pc:cxnChg chg="mod">
          <ac:chgData name="LARA MORENO TURIEGANO" userId="1e0f099c-7fbf-45db-ba5d-75bcdb846938" providerId="ADAL" clId="{EC485239-5C55-4418-A62C-BB51649DA255}" dt="2024-01-10T08:36:50.144" v="57" actId="1037"/>
          <ac:cxnSpMkLst>
            <pc:docMk/>
            <pc:sldMk cId="2309527275" sldId="280"/>
            <ac:cxnSpMk id="34" creationId="{EAC3B57E-3DA5-80C6-4663-9CEC7BEF001C}"/>
          </ac:cxnSpMkLst>
        </pc:cxnChg>
        <pc:cxnChg chg="mod">
          <ac:chgData name="LARA MORENO TURIEGANO" userId="1e0f099c-7fbf-45db-ba5d-75bcdb846938" providerId="ADAL" clId="{EC485239-5C55-4418-A62C-BB51649DA255}" dt="2024-01-10T08:36:50.144" v="57" actId="1037"/>
          <ac:cxnSpMkLst>
            <pc:docMk/>
            <pc:sldMk cId="2309527275" sldId="280"/>
            <ac:cxnSpMk id="35" creationId="{C12423BC-EB89-3BAF-F843-2ACD17802ACF}"/>
          </ac:cxnSpMkLst>
        </pc:cxnChg>
        <pc:cxnChg chg="mod">
          <ac:chgData name="LARA MORENO TURIEGANO" userId="1e0f099c-7fbf-45db-ba5d-75bcdb846938" providerId="ADAL" clId="{EC485239-5C55-4418-A62C-BB51649DA255}" dt="2024-01-10T08:37:01.618" v="68" actId="1037"/>
          <ac:cxnSpMkLst>
            <pc:docMk/>
            <pc:sldMk cId="2309527275" sldId="280"/>
            <ac:cxnSpMk id="50" creationId="{D323481A-1DB4-1BE7-DC23-BF711A1C23BA}"/>
          </ac:cxnSpMkLst>
        </pc:cxnChg>
        <pc:cxnChg chg="mod">
          <ac:chgData name="LARA MORENO TURIEGANO" userId="1e0f099c-7fbf-45db-ba5d-75bcdb846938" providerId="ADAL" clId="{EC485239-5C55-4418-A62C-BB51649DA255}" dt="2024-01-10T08:36:50.144" v="57" actId="1037"/>
          <ac:cxnSpMkLst>
            <pc:docMk/>
            <pc:sldMk cId="2309527275" sldId="280"/>
            <ac:cxnSpMk id="52" creationId="{0A2F379D-8556-1067-400C-57B42A02E9D2}"/>
          </ac:cxnSpMkLst>
        </pc:cxnChg>
      </pc:sldChg>
      <pc:sldChg chg="del">
        <pc:chgData name="LARA MORENO TURIEGANO" userId="1e0f099c-7fbf-45db-ba5d-75bcdb846938" providerId="ADAL" clId="{EC485239-5C55-4418-A62C-BB51649DA255}" dt="2024-01-10T08:36:01.768" v="0" actId="47"/>
        <pc:sldMkLst>
          <pc:docMk/>
          <pc:sldMk cId="1385398047" sldId="281"/>
        </pc:sldMkLst>
      </pc:sldChg>
      <pc:sldChg chg="modSp mod">
        <pc:chgData name="LARA MORENO TURIEGANO" userId="1e0f099c-7fbf-45db-ba5d-75bcdb846938" providerId="ADAL" clId="{EC485239-5C55-4418-A62C-BB51649DA255}" dt="2024-01-10T08:47:48.304" v="79" actId="1076"/>
        <pc:sldMkLst>
          <pc:docMk/>
          <pc:sldMk cId="1216555870" sldId="283"/>
        </pc:sldMkLst>
        <pc:graphicFrameChg chg="mod">
          <ac:chgData name="LARA MORENO TURIEGANO" userId="1e0f099c-7fbf-45db-ba5d-75bcdb846938" providerId="ADAL" clId="{EC485239-5C55-4418-A62C-BB51649DA255}" dt="2024-01-10T08:47:48.304" v="79" actId="1076"/>
          <ac:graphicFrameMkLst>
            <pc:docMk/>
            <pc:sldMk cId="1216555870" sldId="283"/>
            <ac:graphicFrameMk id="2" creationId="{20CE500D-6A5E-4F12-B983-B6E6D29D4FFC}"/>
          </ac:graphicFrameMkLst>
        </pc:graphicFrameChg>
      </pc:sldChg>
      <pc:sldChg chg="del">
        <pc:chgData name="LARA MORENO TURIEGANO" userId="1e0f099c-7fbf-45db-ba5d-75bcdb846938" providerId="ADAL" clId="{EC485239-5C55-4418-A62C-BB51649DA255}" dt="2024-01-10T08:36:09.583" v="5" actId="47"/>
        <pc:sldMkLst>
          <pc:docMk/>
          <pc:sldMk cId="1616399081" sldId="285"/>
        </pc:sldMkLst>
      </pc:sldChg>
      <pc:sldChg chg="del">
        <pc:chgData name="LARA MORENO TURIEGANO" userId="1e0f099c-7fbf-45db-ba5d-75bcdb846938" providerId="ADAL" clId="{EC485239-5C55-4418-A62C-BB51649DA255}" dt="2024-01-10T08:36:12.745" v="6" actId="47"/>
        <pc:sldMkLst>
          <pc:docMk/>
          <pc:sldMk cId="2209341134" sldId="287"/>
        </pc:sldMkLst>
      </pc:sldChg>
      <pc:sldChg chg="del">
        <pc:chgData name="LARA MORENO TURIEGANO" userId="1e0f099c-7fbf-45db-ba5d-75bcdb846938" providerId="ADAL" clId="{EC485239-5C55-4418-A62C-BB51649DA255}" dt="2024-01-10T08:37:10.682" v="69" actId="47"/>
        <pc:sldMkLst>
          <pc:docMk/>
          <pc:sldMk cId="940708721" sldId="288"/>
        </pc:sldMkLst>
      </pc:sldChg>
      <pc:sldMasterChg chg="delSldLayout">
        <pc:chgData name="LARA MORENO TURIEGANO" userId="1e0f099c-7fbf-45db-ba5d-75bcdb846938" providerId="ADAL" clId="{EC485239-5C55-4418-A62C-BB51649DA255}" dt="2024-01-10T08:36:02.807" v="1" actId="47"/>
        <pc:sldMasterMkLst>
          <pc:docMk/>
          <pc:sldMasterMk cId="0" sldId="2147483648"/>
        </pc:sldMasterMkLst>
        <pc:sldLayoutChg chg="del">
          <pc:chgData name="LARA MORENO TURIEGANO" userId="1e0f099c-7fbf-45db-ba5d-75bcdb846938" providerId="ADAL" clId="{EC485239-5C55-4418-A62C-BB51649DA255}" dt="2024-01-10T08:36:02.807" v="1" actId="47"/>
          <pc:sldLayoutMkLst>
            <pc:docMk/>
            <pc:sldMasterMk cId="0" sldId="2147483648"/>
            <pc:sldLayoutMk cId="0" sldId="2147483649"/>
          </pc:sldLayoutMkLst>
        </pc:sldLayoutChg>
      </pc:sldMasterChg>
    </pc:docChg>
  </pc:docChgLst>
  <pc:docChgLst>
    <pc:chgData name="LARA MORENO TURIEGANO" userId="1e0f099c-7fbf-45db-ba5d-75bcdb846938" providerId="ADAL" clId="{7E6D7540-B830-4FD9-B56F-D510AB740A53}"/>
    <pc:docChg chg="undo custSel addSld delSld modSld sldOrd">
      <pc:chgData name="LARA MORENO TURIEGANO" userId="1e0f099c-7fbf-45db-ba5d-75bcdb846938" providerId="ADAL" clId="{7E6D7540-B830-4FD9-B56F-D510AB740A53}" dt="2023-03-14T12:28:46.307" v="1600" actId="1076"/>
      <pc:docMkLst>
        <pc:docMk/>
      </pc:docMkLst>
      <pc:sldChg chg="addSp modSp mod">
        <pc:chgData name="LARA MORENO TURIEGANO" userId="1e0f099c-7fbf-45db-ba5d-75bcdb846938" providerId="ADAL" clId="{7E6D7540-B830-4FD9-B56F-D510AB740A53}" dt="2023-03-06T12:12:36.931" v="817"/>
        <pc:sldMkLst>
          <pc:docMk/>
          <pc:sldMk cId="0" sldId="258"/>
        </pc:sldMkLst>
        <pc:spChg chg="add mod">
          <ac:chgData name="LARA MORENO TURIEGANO" userId="1e0f099c-7fbf-45db-ba5d-75bcdb846938" providerId="ADAL" clId="{7E6D7540-B830-4FD9-B56F-D510AB740A53}" dt="2023-03-06T11:16:34.149" v="778" actId="1076"/>
          <ac:spMkLst>
            <pc:docMk/>
            <pc:sldMk cId="0" sldId="258"/>
            <ac:spMk id="2" creationId="{65ED3B06-12B9-B84F-7DF4-61FDEC20D544}"/>
          </ac:spMkLst>
        </pc:spChg>
        <pc:spChg chg="mod">
          <ac:chgData name="LARA MORENO TURIEGANO" userId="1e0f099c-7fbf-45db-ba5d-75bcdb846938" providerId="ADAL" clId="{7E6D7540-B830-4FD9-B56F-D510AB740A53}" dt="2023-03-06T11:16:22.139" v="773" actId="1076"/>
          <ac:spMkLst>
            <pc:docMk/>
            <pc:sldMk cId="0" sldId="258"/>
            <ac:spMk id="22" creationId="{976AB251-1712-1824-8EE3-ED94C3554BDF}"/>
          </ac:spMkLst>
        </pc:spChg>
        <pc:spChg chg="mod">
          <ac:chgData name="LARA MORENO TURIEGANO" userId="1e0f099c-7fbf-45db-ba5d-75bcdb846938" providerId="ADAL" clId="{7E6D7540-B830-4FD9-B56F-D510AB740A53}" dt="2023-02-21T16:17:17.012" v="1" actId="20577"/>
          <ac:spMkLst>
            <pc:docMk/>
            <pc:sldMk cId="0" sldId="258"/>
            <ac:spMk id="24" creationId="{F1D1B240-025B-F398-B3B0-DE8617D76BDF}"/>
          </ac:spMkLst>
        </pc:spChg>
        <pc:graphicFrameChg chg="mod">
          <ac:chgData name="LARA MORENO TURIEGANO" userId="1e0f099c-7fbf-45db-ba5d-75bcdb846938" providerId="ADAL" clId="{7E6D7540-B830-4FD9-B56F-D510AB740A53}" dt="2023-03-06T12:12:36.931" v="817"/>
          <ac:graphicFrameMkLst>
            <pc:docMk/>
            <pc:sldMk cId="0" sldId="258"/>
            <ac:graphicFrameMk id="14" creationId="{42F31153-3150-6FE9-40B5-5F773F8F5C19}"/>
          </ac:graphicFrameMkLst>
        </pc:graphicFrameChg>
        <pc:graphicFrameChg chg="mod">
          <ac:chgData name="LARA MORENO TURIEGANO" userId="1e0f099c-7fbf-45db-ba5d-75bcdb846938" providerId="ADAL" clId="{7E6D7540-B830-4FD9-B56F-D510AB740A53}" dt="2023-03-06T11:16:18.672" v="772"/>
          <ac:graphicFrameMkLst>
            <pc:docMk/>
            <pc:sldMk cId="0" sldId="258"/>
            <ac:graphicFrameMk id="101" creationId="{00000000-0000-0000-0000-000000000000}"/>
          </ac:graphicFrameMkLst>
        </pc:graphicFrameChg>
        <pc:cxnChg chg="add mod">
          <ac:chgData name="LARA MORENO TURIEGANO" userId="1e0f099c-7fbf-45db-ba5d-75bcdb846938" providerId="ADAL" clId="{7E6D7540-B830-4FD9-B56F-D510AB740A53}" dt="2023-03-06T11:17:03.382" v="811" actId="552"/>
          <ac:cxnSpMkLst>
            <pc:docMk/>
            <pc:sldMk cId="0" sldId="258"/>
            <ac:cxnSpMk id="4" creationId="{042ABCF0-D419-07B9-807F-F4BE0A36E64D}"/>
          </ac:cxnSpMkLst>
        </pc:cxnChg>
        <pc:cxnChg chg="add mod">
          <ac:chgData name="LARA MORENO TURIEGANO" userId="1e0f099c-7fbf-45db-ba5d-75bcdb846938" providerId="ADAL" clId="{7E6D7540-B830-4FD9-B56F-D510AB740A53}" dt="2023-03-06T11:17:03.382" v="811" actId="552"/>
          <ac:cxnSpMkLst>
            <pc:docMk/>
            <pc:sldMk cId="0" sldId="258"/>
            <ac:cxnSpMk id="5" creationId="{FD9BC4A9-3048-3478-B7AD-76C311632A01}"/>
          </ac:cxnSpMkLst>
        </pc:cxnChg>
      </pc:sldChg>
      <pc:sldChg chg="addSp modSp mod ord">
        <pc:chgData name="LARA MORENO TURIEGANO" userId="1e0f099c-7fbf-45db-ba5d-75bcdb846938" providerId="ADAL" clId="{7E6D7540-B830-4FD9-B56F-D510AB740A53}" dt="2023-03-06T15:48:01.157" v="1195"/>
        <pc:sldMkLst>
          <pc:docMk/>
          <pc:sldMk cId="0" sldId="259"/>
        </pc:sldMkLst>
        <pc:spChg chg="add mod">
          <ac:chgData name="LARA MORENO TURIEGANO" userId="1e0f099c-7fbf-45db-ba5d-75bcdb846938" providerId="ADAL" clId="{7E6D7540-B830-4FD9-B56F-D510AB740A53}" dt="2023-03-06T13:38:45.870" v="883" actId="1038"/>
          <ac:spMkLst>
            <pc:docMk/>
            <pc:sldMk cId="0" sldId="259"/>
            <ac:spMk id="3" creationId="{8553F0EE-D36E-8954-46F0-F5F654537C55}"/>
          </ac:spMkLst>
        </pc:spChg>
        <pc:spChg chg="mod">
          <ac:chgData name="LARA MORENO TURIEGANO" userId="1e0f099c-7fbf-45db-ba5d-75bcdb846938" providerId="ADAL" clId="{7E6D7540-B830-4FD9-B56F-D510AB740A53}" dt="2023-03-06T13:38:15.392" v="870" actId="1037"/>
          <ac:spMkLst>
            <pc:docMk/>
            <pc:sldMk cId="0" sldId="259"/>
            <ac:spMk id="34" creationId="{3CF113CD-44E1-5446-E0EF-DB92F91FEEAC}"/>
          </ac:spMkLst>
        </pc:spChg>
        <pc:spChg chg="mod">
          <ac:chgData name="LARA MORENO TURIEGANO" userId="1e0f099c-7fbf-45db-ba5d-75bcdb846938" providerId="ADAL" clId="{7E6D7540-B830-4FD9-B56F-D510AB740A53}" dt="2023-03-06T13:38:15.392" v="870" actId="1037"/>
          <ac:spMkLst>
            <pc:docMk/>
            <pc:sldMk cId="0" sldId="259"/>
            <ac:spMk id="136" creationId="{00000000-0000-0000-0000-000000000000}"/>
          </ac:spMkLst>
        </pc:spChg>
        <pc:spChg chg="mod">
          <ac:chgData name="LARA MORENO TURIEGANO" userId="1e0f099c-7fbf-45db-ba5d-75bcdb846938" providerId="ADAL" clId="{7E6D7540-B830-4FD9-B56F-D510AB740A53}" dt="2023-03-06T13:38:43.580" v="881" actId="1076"/>
          <ac:spMkLst>
            <pc:docMk/>
            <pc:sldMk cId="0" sldId="259"/>
            <ac:spMk id="140" creationId="{00000000-0000-0000-0000-000000000000}"/>
          </ac:spMkLst>
        </pc:spChg>
        <pc:graphicFrameChg chg="add mod ord">
          <ac:chgData name="LARA MORENO TURIEGANO" userId="1e0f099c-7fbf-45db-ba5d-75bcdb846938" providerId="ADAL" clId="{7E6D7540-B830-4FD9-B56F-D510AB740A53}" dt="2023-03-06T15:48:01.157" v="1195"/>
          <ac:graphicFrameMkLst>
            <pc:docMk/>
            <pc:sldMk cId="0" sldId="259"/>
            <ac:graphicFrameMk id="2" creationId="{BEF06E3A-055B-C9FB-B512-B90F3B4CE317}"/>
          </ac:graphicFrameMkLst>
        </pc:graphicFrameChg>
        <pc:graphicFrameChg chg="mod">
          <ac:chgData name="LARA MORENO TURIEGANO" userId="1e0f099c-7fbf-45db-ba5d-75bcdb846938" providerId="ADAL" clId="{7E6D7540-B830-4FD9-B56F-D510AB740A53}" dt="2023-03-06T13:37:23.761" v="834" actId="1076"/>
          <ac:graphicFrameMkLst>
            <pc:docMk/>
            <pc:sldMk cId="0" sldId="259"/>
            <ac:graphicFrameMk id="116" creationId="{00000000-0000-0000-0000-000000000000}"/>
          </ac:graphicFrameMkLst>
        </pc:graphicFrameChg>
        <pc:graphicFrameChg chg="mod ord">
          <ac:chgData name="LARA MORENO TURIEGANO" userId="1e0f099c-7fbf-45db-ba5d-75bcdb846938" providerId="ADAL" clId="{7E6D7540-B830-4FD9-B56F-D510AB740A53}" dt="2023-03-06T14:25:42.268" v="1031"/>
          <ac:graphicFrameMkLst>
            <pc:docMk/>
            <pc:sldMk cId="0" sldId="259"/>
            <ac:graphicFrameMk id="117" creationId="{00000000-0000-0000-0000-000000000000}"/>
          </ac:graphicFrameMkLst>
        </pc:graphicFrameChg>
        <pc:cxnChg chg="add mod">
          <ac:chgData name="LARA MORENO TURIEGANO" userId="1e0f099c-7fbf-45db-ba5d-75bcdb846938" providerId="ADAL" clId="{7E6D7540-B830-4FD9-B56F-D510AB740A53}" dt="2023-03-06T13:38:33.580" v="874" actId="1076"/>
          <ac:cxnSpMkLst>
            <pc:docMk/>
            <pc:sldMk cId="0" sldId="259"/>
            <ac:cxnSpMk id="4" creationId="{1D94AEA5-AC18-85A3-A2C3-3E7CF1B9BB0C}"/>
          </ac:cxnSpMkLst>
        </pc:cxnChg>
        <pc:cxnChg chg="add mod">
          <ac:chgData name="LARA MORENO TURIEGANO" userId="1e0f099c-7fbf-45db-ba5d-75bcdb846938" providerId="ADAL" clId="{7E6D7540-B830-4FD9-B56F-D510AB740A53}" dt="2023-03-06T13:38:38.134" v="879" actId="1036"/>
          <ac:cxnSpMkLst>
            <pc:docMk/>
            <pc:sldMk cId="0" sldId="259"/>
            <ac:cxnSpMk id="5" creationId="{8CA7B4B5-BAC3-62CA-860E-21DF6E759277}"/>
          </ac:cxnSpMkLst>
        </pc:cxnChg>
      </pc:sldChg>
      <pc:sldChg chg="addSp delSp modSp mod">
        <pc:chgData name="LARA MORENO TURIEGANO" userId="1e0f099c-7fbf-45db-ba5d-75bcdb846938" providerId="ADAL" clId="{7E6D7540-B830-4FD9-B56F-D510AB740A53}" dt="2023-03-08T17:40:09.253" v="1427"/>
        <pc:sldMkLst>
          <pc:docMk/>
          <pc:sldMk cId="0" sldId="260"/>
        </pc:sldMkLst>
        <pc:graphicFrameChg chg="mod modGraphic">
          <ac:chgData name="LARA MORENO TURIEGANO" userId="1e0f099c-7fbf-45db-ba5d-75bcdb846938" providerId="ADAL" clId="{7E6D7540-B830-4FD9-B56F-D510AB740A53}" dt="2023-03-08T17:40:09.253" v="1427"/>
          <ac:graphicFrameMkLst>
            <pc:docMk/>
            <pc:sldMk cId="0" sldId="260"/>
            <ac:graphicFrameMk id="145" creationId="{00000000-0000-0000-0000-000000000000}"/>
          </ac:graphicFrameMkLst>
        </pc:graphicFrameChg>
        <pc:picChg chg="add del mod">
          <ac:chgData name="LARA MORENO TURIEGANO" userId="1e0f099c-7fbf-45db-ba5d-75bcdb846938" providerId="ADAL" clId="{7E6D7540-B830-4FD9-B56F-D510AB740A53}" dt="2023-03-06T14:27:00.598" v="1079" actId="478"/>
          <ac:picMkLst>
            <pc:docMk/>
            <pc:sldMk cId="0" sldId="260"/>
            <ac:picMk id="2" creationId="{572C4D16-2A95-F88B-4430-558812DD3735}"/>
          </ac:picMkLst>
        </pc:picChg>
      </pc:sldChg>
      <pc:sldChg chg="modSp mod">
        <pc:chgData name="LARA MORENO TURIEGANO" userId="1e0f099c-7fbf-45db-ba5d-75bcdb846938" providerId="ADAL" clId="{7E6D7540-B830-4FD9-B56F-D510AB740A53}" dt="2023-02-21T16:21:10.874" v="20" actId="20577"/>
        <pc:sldMkLst>
          <pc:docMk/>
          <pc:sldMk cId="0" sldId="262"/>
        </pc:sldMkLst>
        <pc:spChg chg="mod">
          <ac:chgData name="LARA MORENO TURIEGANO" userId="1e0f099c-7fbf-45db-ba5d-75bcdb846938" providerId="ADAL" clId="{7E6D7540-B830-4FD9-B56F-D510AB740A53}" dt="2023-02-21T16:21:10.874" v="20" actId="20577"/>
          <ac:spMkLst>
            <pc:docMk/>
            <pc:sldMk cId="0" sldId="262"/>
            <ac:spMk id="182" creationId="{00000000-0000-0000-0000-000000000000}"/>
          </ac:spMkLst>
        </pc:spChg>
      </pc:sldChg>
      <pc:sldChg chg="addSp modSp mod">
        <pc:chgData name="LARA MORENO TURIEGANO" userId="1e0f099c-7fbf-45db-ba5d-75bcdb846938" providerId="ADAL" clId="{7E6D7540-B830-4FD9-B56F-D510AB740A53}" dt="2023-03-06T15:20:07.834" v="1167" actId="1037"/>
        <pc:sldMkLst>
          <pc:docMk/>
          <pc:sldMk cId="0" sldId="263"/>
        </pc:sldMkLst>
        <pc:spChg chg="add mod">
          <ac:chgData name="LARA MORENO TURIEGANO" userId="1e0f099c-7fbf-45db-ba5d-75bcdb846938" providerId="ADAL" clId="{7E6D7540-B830-4FD9-B56F-D510AB740A53}" dt="2023-03-06T15:20:02.662" v="1163" actId="1036"/>
          <ac:spMkLst>
            <pc:docMk/>
            <pc:sldMk cId="0" sldId="263"/>
            <ac:spMk id="2" creationId="{4E9B3B32-B492-93DB-2ACE-D1D2F0F3BCDC}"/>
          </ac:spMkLst>
        </pc:spChg>
        <pc:spChg chg="add mod">
          <ac:chgData name="LARA MORENO TURIEGANO" userId="1e0f099c-7fbf-45db-ba5d-75bcdb846938" providerId="ADAL" clId="{7E6D7540-B830-4FD9-B56F-D510AB740A53}" dt="2023-03-06T15:20:02.662" v="1163" actId="1036"/>
          <ac:spMkLst>
            <pc:docMk/>
            <pc:sldMk cId="0" sldId="263"/>
            <ac:spMk id="4" creationId="{FA421F06-0388-F2A3-1658-6B72C3BC8D3C}"/>
          </ac:spMkLst>
        </pc:spChg>
        <pc:spChg chg="mod">
          <ac:chgData name="LARA MORENO TURIEGANO" userId="1e0f099c-7fbf-45db-ba5d-75bcdb846938" providerId="ADAL" clId="{7E6D7540-B830-4FD9-B56F-D510AB740A53}" dt="2023-03-06T15:20:07.834" v="1167" actId="1037"/>
          <ac:spMkLst>
            <pc:docMk/>
            <pc:sldMk cId="0" sldId="263"/>
            <ac:spMk id="11" creationId="{D376D72F-B42A-2D08-C8C7-797299C95BEA}"/>
          </ac:spMkLst>
        </pc:spChg>
        <pc:spChg chg="mod">
          <ac:chgData name="LARA MORENO TURIEGANO" userId="1e0f099c-7fbf-45db-ba5d-75bcdb846938" providerId="ADAL" clId="{7E6D7540-B830-4FD9-B56F-D510AB740A53}" dt="2023-03-06T15:20:07.834" v="1167" actId="1037"/>
          <ac:spMkLst>
            <pc:docMk/>
            <pc:sldMk cId="0" sldId="263"/>
            <ac:spMk id="12" creationId="{A5F6740A-BC5D-3497-4D7D-3DFFC16F90D0}"/>
          </ac:spMkLst>
        </pc:spChg>
        <pc:spChg chg="mod">
          <ac:chgData name="LARA MORENO TURIEGANO" userId="1e0f099c-7fbf-45db-ba5d-75bcdb846938" providerId="ADAL" clId="{7E6D7540-B830-4FD9-B56F-D510AB740A53}" dt="2023-03-06T14:27:23.613" v="1087" actId="20577"/>
          <ac:spMkLst>
            <pc:docMk/>
            <pc:sldMk cId="0" sldId="263"/>
            <ac:spMk id="189" creationId="{00000000-0000-0000-0000-000000000000}"/>
          </ac:spMkLst>
        </pc:spChg>
        <pc:graphicFrameChg chg="mod">
          <ac:chgData name="LARA MORENO TURIEGANO" userId="1e0f099c-7fbf-45db-ba5d-75bcdb846938" providerId="ADAL" clId="{7E6D7540-B830-4FD9-B56F-D510AB740A53}" dt="2023-03-06T15:20:02.662" v="1163" actId="1036"/>
          <ac:graphicFrameMkLst>
            <pc:docMk/>
            <pc:sldMk cId="0" sldId="263"/>
            <ac:graphicFrameMk id="9" creationId="{E50C9870-4000-F1A7-4DFA-CD3F3779CC20}"/>
          </ac:graphicFrameMkLst>
        </pc:graphicFrameChg>
        <pc:graphicFrameChg chg="mod">
          <ac:chgData name="LARA MORENO TURIEGANO" userId="1e0f099c-7fbf-45db-ba5d-75bcdb846938" providerId="ADAL" clId="{7E6D7540-B830-4FD9-B56F-D510AB740A53}" dt="2023-03-06T15:20:02.662" v="1163" actId="1036"/>
          <ac:graphicFrameMkLst>
            <pc:docMk/>
            <pc:sldMk cId="0" sldId="263"/>
            <ac:graphicFrameMk id="10" creationId="{93559C49-AC12-785A-26FF-1B3A7ADCC6B1}"/>
          </ac:graphicFrameMkLst>
        </pc:graphicFrameChg>
      </pc:sldChg>
      <pc:sldChg chg="delSp modSp mod">
        <pc:chgData name="LARA MORENO TURIEGANO" userId="1e0f099c-7fbf-45db-ba5d-75bcdb846938" providerId="ADAL" clId="{7E6D7540-B830-4FD9-B56F-D510AB740A53}" dt="2023-03-06T15:29:38.652" v="1194" actId="1076"/>
        <pc:sldMkLst>
          <pc:docMk/>
          <pc:sldMk cId="0" sldId="264"/>
        </pc:sldMkLst>
        <pc:spChg chg="mod">
          <ac:chgData name="LARA MORENO TURIEGANO" userId="1e0f099c-7fbf-45db-ba5d-75bcdb846938" providerId="ADAL" clId="{7E6D7540-B830-4FD9-B56F-D510AB740A53}" dt="2023-03-06T15:29:30.452" v="1191" actId="1076"/>
          <ac:spMkLst>
            <pc:docMk/>
            <pc:sldMk cId="0" sldId="264"/>
            <ac:spMk id="2" creationId="{00000000-0000-0000-0000-000000000000}"/>
          </ac:spMkLst>
        </pc:spChg>
        <pc:spChg chg="del">
          <ac:chgData name="LARA MORENO TURIEGANO" userId="1e0f099c-7fbf-45db-ba5d-75bcdb846938" providerId="ADAL" clId="{7E6D7540-B830-4FD9-B56F-D510AB740A53}" dt="2023-03-06T15:28:54.659" v="1170" actId="478"/>
          <ac:spMkLst>
            <pc:docMk/>
            <pc:sldMk cId="0" sldId="264"/>
            <ac:spMk id="7" creationId="{00000000-0000-0000-0000-000000000000}"/>
          </ac:spMkLst>
        </pc:spChg>
        <pc:spChg chg="mod">
          <ac:chgData name="LARA MORENO TURIEGANO" userId="1e0f099c-7fbf-45db-ba5d-75bcdb846938" providerId="ADAL" clId="{7E6D7540-B830-4FD9-B56F-D510AB740A53}" dt="2023-03-06T15:29:30.452" v="1191" actId="1076"/>
          <ac:spMkLst>
            <pc:docMk/>
            <pc:sldMk cId="0" sldId="264"/>
            <ac:spMk id="8" creationId="{286C4CD9-AC2B-8DEB-AF5A-BB5C34ECEE63}"/>
          </ac:spMkLst>
        </pc:spChg>
        <pc:spChg chg="mod">
          <ac:chgData name="LARA MORENO TURIEGANO" userId="1e0f099c-7fbf-45db-ba5d-75bcdb846938" providerId="ADAL" clId="{7E6D7540-B830-4FD9-B56F-D510AB740A53}" dt="2023-03-06T15:29:38.652" v="1194" actId="1076"/>
          <ac:spMkLst>
            <pc:docMk/>
            <pc:sldMk cId="0" sldId="264"/>
            <ac:spMk id="196" creationId="{00000000-0000-0000-0000-000000000000}"/>
          </ac:spMkLst>
        </pc:spChg>
        <pc:graphicFrameChg chg="del">
          <ac:chgData name="LARA MORENO TURIEGANO" userId="1e0f099c-7fbf-45db-ba5d-75bcdb846938" providerId="ADAL" clId="{7E6D7540-B830-4FD9-B56F-D510AB740A53}" dt="2023-03-06T15:28:53.231" v="1169" actId="21"/>
          <ac:graphicFrameMkLst>
            <pc:docMk/>
            <pc:sldMk cId="0" sldId="264"/>
            <ac:graphicFrameMk id="3" creationId="{70D5520D-0027-8540-2FB7-AB97081AD0C6}"/>
          </ac:graphicFrameMkLst>
        </pc:graphicFrameChg>
        <pc:graphicFrameChg chg="mod">
          <ac:chgData name="LARA MORENO TURIEGANO" userId="1e0f099c-7fbf-45db-ba5d-75bcdb846938" providerId="ADAL" clId="{7E6D7540-B830-4FD9-B56F-D510AB740A53}" dt="2023-03-06T15:29:30.452" v="1191" actId="1076"/>
          <ac:graphicFrameMkLst>
            <pc:docMk/>
            <pc:sldMk cId="0" sldId="264"/>
            <ac:graphicFrameMk id="9" creationId="{1E4A62A6-E9B8-FA97-E991-D93B1970BC7B}"/>
          </ac:graphicFrameMkLst>
        </pc:graphicFrameChg>
        <pc:graphicFrameChg chg="mod">
          <ac:chgData name="LARA MORENO TURIEGANO" userId="1e0f099c-7fbf-45db-ba5d-75bcdb846938" providerId="ADAL" clId="{7E6D7540-B830-4FD9-B56F-D510AB740A53}" dt="2023-03-06T15:29:30.452" v="1191" actId="1076"/>
          <ac:graphicFrameMkLst>
            <pc:docMk/>
            <pc:sldMk cId="0" sldId="264"/>
            <ac:graphicFrameMk id="10" creationId="{2612428B-5987-9D69-4511-2EE2A6A7BCBA}"/>
          </ac:graphicFrameMkLst>
        </pc:graphicFrameChg>
      </pc:sldChg>
      <pc:sldChg chg="modSp mod">
        <pc:chgData name="LARA MORENO TURIEGANO" userId="1e0f099c-7fbf-45db-ba5d-75bcdb846938" providerId="ADAL" clId="{7E6D7540-B830-4FD9-B56F-D510AB740A53}" dt="2023-03-06T14:27:31.817" v="1092" actId="20577"/>
        <pc:sldMkLst>
          <pc:docMk/>
          <pc:sldMk cId="0" sldId="266"/>
        </pc:sldMkLst>
        <pc:spChg chg="mod">
          <ac:chgData name="LARA MORENO TURIEGANO" userId="1e0f099c-7fbf-45db-ba5d-75bcdb846938" providerId="ADAL" clId="{7E6D7540-B830-4FD9-B56F-D510AB740A53}" dt="2023-03-06T14:27:31.817" v="1092" actId="20577"/>
          <ac:spMkLst>
            <pc:docMk/>
            <pc:sldMk cId="0" sldId="266"/>
            <ac:spMk id="220" creationId="{00000000-0000-0000-0000-000000000000}"/>
          </ac:spMkLst>
        </pc:spChg>
        <pc:graphicFrameChg chg="mod">
          <ac:chgData name="LARA MORENO TURIEGANO" userId="1e0f099c-7fbf-45db-ba5d-75bcdb846938" providerId="ADAL" clId="{7E6D7540-B830-4FD9-B56F-D510AB740A53}" dt="2023-02-22T15:53:42.794" v="476"/>
          <ac:graphicFrameMkLst>
            <pc:docMk/>
            <pc:sldMk cId="0" sldId="266"/>
            <ac:graphicFrameMk id="207" creationId="{00000000-0000-0000-0000-000000000000}"/>
          </ac:graphicFrameMkLst>
        </pc:graphicFrameChg>
      </pc:sldChg>
      <pc:sldChg chg="addSp delSp modSp del mod">
        <pc:chgData name="LARA MORENO TURIEGANO" userId="1e0f099c-7fbf-45db-ba5d-75bcdb846938" providerId="ADAL" clId="{7E6D7540-B830-4FD9-B56F-D510AB740A53}" dt="2023-03-14T12:16:12.333" v="1517" actId="47"/>
        <pc:sldMkLst>
          <pc:docMk/>
          <pc:sldMk cId="0" sldId="268"/>
        </pc:sldMkLst>
        <pc:spChg chg="mod">
          <ac:chgData name="LARA MORENO TURIEGANO" userId="1e0f099c-7fbf-45db-ba5d-75bcdb846938" providerId="ADAL" clId="{7E6D7540-B830-4FD9-B56F-D510AB740A53}" dt="2023-03-06T14:27:41.778" v="1098" actId="20577"/>
          <ac:spMkLst>
            <pc:docMk/>
            <pc:sldMk cId="0" sldId="268"/>
            <ac:spMk id="250" creationId="{00000000-0000-0000-0000-000000000000}"/>
          </ac:spMkLst>
        </pc:spChg>
        <pc:graphicFrameChg chg="add del mod modGraphic">
          <ac:chgData name="LARA MORENO TURIEGANO" userId="1e0f099c-7fbf-45db-ba5d-75bcdb846938" providerId="ADAL" clId="{7E6D7540-B830-4FD9-B56F-D510AB740A53}" dt="2023-02-22T11:50:30.810" v="374" actId="478"/>
          <ac:graphicFrameMkLst>
            <pc:docMk/>
            <pc:sldMk cId="0" sldId="268"/>
            <ac:graphicFrameMk id="2" creationId="{78DADEE4-837E-D7D6-EFEC-C09EFEED949C}"/>
          </ac:graphicFrameMkLst>
        </pc:graphicFrameChg>
        <pc:graphicFrameChg chg="add del mod modGraphic">
          <ac:chgData name="LARA MORENO TURIEGANO" userId="1e0f099c-7fbf-45db-ba5d-75bcdb846938" providerId="ADAL" clId="{7E6D7540-B830-4FD9-B56F-D510AB740A53}" dt="2023-02-22T12:40:15.969" v="455" actId="478"/>
          <ac:graphicFrameMkLst>
            <pc:docMk/>
            <pc:sldMk cId="0" sldId="268"/>
            <ac:graphicFrameMk id="3" creationId="{0E4BC266-DF6F-1608-1CE6-0DDF4D68CA2C}"/>
          </ac:graphicFrameMkLst>
        </pc:graphicFrameChg>
        <pc:graphicFrameChg chg="mod modGraphic">
          <ac:chgData name="LARA MORENO TURIEGANO" userId="1e0f099c-7fbf-45db-ba5d-75bcdb846938" providerId="ADAL" clId="{7E6D7540-B830-4FD9-B56F-D510AB740A53}" dt="2023-03-06T15:59:58.874" v="1196" actId="14734"/>
          <ac:graphicFrameMkLst>
            <pc:docMk/>
            <pc:sldMk cId="0" sldId="268"/>
            <ac:graphicFrameMk id="249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7E6D7540-B830-4FD9-B56F-D510AB740A53}" dt="2023-03-06T17:39:58.388" v="1387" actId="20577"/>
        <pc:sldMkLst>
          <pc:docMk/>
          <pc:sldMk cId="0" sldId="270"/>
        </pc:sldMkLst>
        <pc:spChg chg="mod">
          <ac:chgData name="LARA MORENO TURIEGANO" userId="1e0f099c-7fbf-45db-ba5d-75bcdb846938" providerId="ADAL" clId="{7E6D7540-B830-4FD9-B56F-D510AB740A53}" dt="2023-03-06T17:39:58.388" v="1387" actId="20577"/>
          <ac:spMkLst>
            <pc:docMk/>
            <pc:sldMk cId="0" sldId="270"/>
            <ac:spMk id="266" creationId="{00000000-0000-0000-0000-000000000000}"/>
          </ac:spMkLst>
        </pc:spChg>
        <pc:graphicFrameChg chg="modGraphic">
          <ac:chgData name="LARA MORENO TURIEGANO" userId="1e0f099c-7fbf-45db-ba5d-75bcdb846938" providerId="ADAL" clId="{7E6D7540-B830-4FD9-B56F-D510AB740A53}" dt="2023-02-22T12:03:36.314" v="420" actId="20577"/>
          <ac:graphicFrameMkLst>
            <pc:docMk/>
            <pc:sldMk cId="0" sldId="270"/>
            <ac:graphicFrameMk id="13" creationId="{83C04A69-AE56-7CA8-023B-0E44A9664876}"/>
          </ac:graphicFrameMkLst>
        </pc:graphicFrameChg>
      </pc:sldChg>
      <pc:sldChg chg="addSp delSp modSp mod ord">
        <pc:chgData name="LARA MORENO TURIEGANO" userId="1e0f099c-7fbf-45db-ba5d-75bcdb846938" providerId="ADAL" clId="{7E6D7540-B830-4FD9-B56F-D510AB740A53}" dt="2023-02-23T09:37:27.910" v="561" actId="1037"/>
        <pc:sldMkLst>
          <pc:docMk/>
          <pc:sldMk cId="2846858745" sldId="277"/>
        </pc:sldMkLst>
        <pc:spChg chg="mod">
          <ac:chgData name="LARA MORENO TURIEGANO" userId="1e0f099c-7fbf-45db-ba5d-75bcdb846938" providerId="ADAL" clId="{7E6D7540-B830-4FD9-B56F-D510AB740A53}" dt="2023-02-21T16:40:14.497" v="107" actId="14100"/>
          <ac:spMkLst>
            <pc:docMk/>
            <pc:sldMk cId="2846858745" sldId="277"/>
            <ac:spMk id="2" creationId="{00000000-0000-0000-0000-000000000000}"/>
          </ac:spMkLst>
        </pc:spChg>
        <pc:spChg chg="add mod ord">
          <ac:chgData name="LARA MORENO TURIEGANO" userId="1e0f099c-7fbf-45db-ba5d-75bcdb846938" providerId="ADAL" clId="{7E6D7540-B830-4FD9-B56F-D510AB740A53}" dt="2023-02-21T16:40:36.548" v="133" actId="1035"/>
          <ac:spMkLst>
            <pc:docMk/>
            <pc:sldMk cId="2846858745" sldId="277"/>
            <ac:spMk id="3" creationId="{63F58715-4EA4-F158-498B-04591E64D65F}"/>
          </ac:spMkLst>
        </pc:spChg>
        <pc:spChg chg="mod">
          <ac:chgData name="LARA MORENO TURIEGANO" userId="1e0f099c-7fbf-45db-ba5d-75bcdb846938" providerId="ADAL" clId="{7E6D7540-B830-4FD9-B56F-D510AB740A53}" dt="2023-02-23T09:37:26.051" v="559" actId="1076"/>
          <ac:spMkLst>
            <pc:docMk/>
            <pc:sldMk cId="2846858745" sldId="277"/>
            <ac:spMk id="9" creationId="{00000000-0000-0000-0000-000000000000}"/>
          </ac:spMkLst>
        </pc:spChg>
        <pc:spChg chg="mod">
          <ac:chgData name="LARA MORENO TURIEGANO" userId="1e0f099c-7fbf-45db-ba5d-75bcdb846938" providerId="ADAL" clId="{7E6D7540-B830-4FD9-B56F-D510AB740A53}" dt="2023-02-21T16:37:40.338" v="32" actId="1076"/>
          <ac:spMkLst>
            <pc:docMk/>
            <pc:sldMk cId="2846858745" sldId="277"/>
            <ac:spMk id="13" creationId="{00000000-0000-0000-0000-000000000000}"/>
          </ac:spMkLst>
        </pc:spChg>
        <pc:spChg chg="add del mod">
          <ac:chgData name="LARA MORENO TURIEGANO" userId="1e0f099c-7fbf-45db-ba5d-75bcdb846938" providerId="ADAL" clId="{7E6D7540-B830-4FD9-B56F-D510AB740A53}" dt="2023-02-22T12:37:50.635" v="427" actId="478"/>
          <ac:spMkLst>
            <pc:docMk/>
            <pc:sldMk cId="2846858745" sldId="277"/>
            <ac:spMk id="20" creationId="{F8BEA7F3-5A37-E44E-0AD2-CDFDA3A951DF}"/>
          </ac:spMkLst>
        </pc:spChg>
        <pc:spChg chg="add del mod">
          <ac:chgData name="LARA MORENO TURIEGANO" userId="1e0f099c-7fbf-45db-ba5d-75bcdb846938" providerId="ADAL" clId="{7E6D7540-B830-4FD9-B56F-D510AB740A53}" dt="2023-02-22T12:37:50.635" v="427" actId="478"/>
          <ac:spMkLst>
            <pc:docMk/>
            <pc:sldMk cId="2846858745" sldId="277"/>
            <ac:spMk id="31" creationId="{F2808813-7DF1-39A5-FE39-C89EF90F2880}"/>
          </ac:spMkLst>
        </pc:spChg>
        <pc:spChg chg="add del mod">
          <ac:chgData name="LARA MORENO TURIEGANO" userId="1e0f099c-7fbf-45db-ba5d-75bcdb846938" providerId="ADAL" clId="{7E6D7540-B830-4FD9-B56F-D510AB740A53}" dt="2023-02-22T12:37:50.635" v="427" actId="478"/>
          <ac:spMkLst>
            <pc:docMk/>
            <pc:sldMk cId="2846858745" sldId="277"/>
            <ac:spMk id="37" creationId="{82C50659-5D3C-9EC8-705E-0E34A57ED839}"/>
          </ac:spMkLst>
        </pc:spChg>
        <pc:spChg chg="add del mod">
          <ac:chgData name="LARA MORENO TURIEGANO" userId="1e0f099c-7fbf-45db-ba5d-75bcdb846938" providerId="ADAL" clId="{7E6D7540-B830-4FD9-B56F-D510AB740A53}" dt="2023-02-22T12:37:50.635" v="427" actId="478"/>
          <ac:spMkLst>
            <pc:docMk/>
            <pc:sldMk cId="2846858745" sldId="277"/>
            <ac:spMk id="48" creationId="{BD81BC3A-1875-3869-9B72-65892C2A1F6D}"/>
          </ac:spMkLst>
        </pc:spChg>
        <pc:spChg chg="add del mod">
          <ac:chgData name="LARA MORENO TURIEGANO" userId="1e0f099c-7fbf-45db-ba5d-75bcdb846938" providerId="ADAL" clId="{7E6D7540-B830-4FD9-B56F-D510AB740A53}" dt="2023-02-22T12:37:50.635" v="427" actId="478"/>
          <ac:spMkLst>
            <pc:docMk/>
            <pc:sldMk cId="2846858745" sldId="277"/>
            <ac:spMk id="54" creationId="{725A0D69-25BC-ACBF-7C75-971D240D9B57}"/>
          </ac:spMkLst>
        </pc:spChg>
        <pc:spChg chg="add mod">
          <ac:chgData name="LARA MORENO TURIEGANO" userId="1e0f099c-7fbf-45db-ba5d-75bcdb846938" providerId="ADAL" clId="{7E6D7540-B830-4FD9-B56F-D510AB740A53}" dt="2023-02-21T16:42:57.344" v="148" actId="1035"/>
          <ac:spMkLst>
            <pc:docMk/>
            <pc:sldMk cId="2846858745" sldId="277"/>
            <ac:spMk id="57" creationId="{68A8F168-7031-99D0-9505-19263A2B77B5}"/>
          </ac:spMkLst>
        </pc:spChg>
        <pc:spChg chg="add mod">
          <ac:chgData name="LARA MORENO TURIEGANO" userId="1e0f099c-7fbf-45db-ba5d-75bcdb846938" providerId="ADAL" clId="{7E6D7540-B830-4FD9-B56F-D510AB740A53}" dt="2023-02-21T16:43:00.567" v="149" actId="1076"/>
          <ac:spMkLst>
            <pc:docMk/>
            <pc:sldMk cId="2846858745" sldId="277"/>
            <ac:spMk id="58" creationId="{7D8F897C-1028-A427-62A8-6AC92058F726}"/>
          </ac:spMkLst>
        </pc:spChg>
        <pc:picChg chg="mod modCrop">
          <ac:chgData name="LARA MORENO TURIEGANO" userId="1e0f099c-7fbf-45db-ba5d-75bcdb846938" providerId="ADAL" clId="{7E6D7540-B830-4FD9-B56F-D510AB740A53}" dt="2023-02-21T16:40:25.360" v="109" actId="732"/>
          <ac:picMkLst>
            <pc:docMk/>
            <pc:sldMk cId="2846858745" sldId="277"/>
            <ac:picMk id="4" creationId="{A26259CC-9541-FB37-785E-37B067845525}"/>
          </ac:picMkLst>
        </pc:picChg>
        <pc:picChg chg="mod modCrop">
          <ac:chgData name="LARA MORENO TURIEGANO" userId="1e0f099c-7fbf-45db-ba5d-75bcdb846938" providerId="ADAL" clId="{7E6D7540-B830-4FD9-B56F-D510AB740A53}" dt="2023-02-21T16:40:20.657" v="108" actId="732"/>
          <ac:picMkLst>
            <pc:docMk/>
            <pc:sldMk cId="2846858745" sldId="277"/>
            <ac:picMk id="14" creationId="{78F47904-0536-5B63-5C07-65AAFBD6FF3C}"/>
          </ac:picMkLst>
        </pc:picChg>
        <pc:picChg chg="add mod">
          <ac:chgData name="LARA MORENO TURIEGANO" userId="1e0f099c-7fbf-45db-ba5d-75bcdb846938" providerId="ADAL" clId="{7E6D7540-B830-4FD9-B56F-D510AB740A53}" dt="2023-02-23T09:37:27.910" v="561" actId="1037"/>
          <ac:picMkLst>
            <pc:docMk/>
            <pc:sldMk cId="2846858745" sldId="277"/>
            <ac:picMk id="56" creationId="{5971674D-C2E0-B754-0EB3-E354A832C98F}"/>
          </ac:picMkLst>
        </pc:picChg>
        <pc:picChg chg="add del mod">
          <ac:chgData name="LARA MORENO TURIEGANO" userId="1e0f099c-7fbf-45db-ba5d-75bcdb846938" providerId="ADAL" clId="{7E6D7540-B830-4FD9-B56F-D510AB740A53}" dt="2023-02-21T16:54:31.452" v="193"/>
          <ac:picMkLst>
            <pc:docMk/>
            <pc:sldMk cId="2846858745" sldId="277"/>
            <ac:picMk id="59" creationId="{9F7EDFFA-D0E9-0E4B-8F08-2433ED46FD01}"/>
          </ac:picMkLst>
        </pc:pic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5" creationId="{44ECFF15-B78B-CA32-10AF-C1A996644850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6" creationId="{7981B5FF-5218-2DAC-D648-433B07590039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7" creationId="{DF698B50-EA2A-0187-FF70-6127346BA2FF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15" creationId="{B9FED8E9-39F3-017F-4BAD-F8F995A980FD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16" creationId="{75208A43-F612-CD04-2C30-4712FD0001CA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17" creationId="{22DA7311-8C70-9ED9-0058-2F4FDDFA965F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18" creationId="{04D02837-3DFD-3F40-93FD-CD8130C79CB5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19" creationId="{2F8438CF-69AD-E671-1034-6A3DD0508F3C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21" creationId="{96AAE73B-D9B0-D9A4-6580-4F526C714B6B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22" creationId="{11F25E87-0768-7F1D-2CF1-3D6CC5F505A6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23" creationId="{C1147E03-8E96-A211-22C9-89797904A2BA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24" creationId="{9340C7DE-A116-253E-ED4D-29D672A16CCD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25" creationId="{9844EF71-0FC1-B692-277B-A51E97CEE289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26" creationId="{15FD28AC-E51D-4183-0142-4231EF0ACEBD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27" creationId="{1A42E24B-705E-6B4E-7506-3DA84BC78788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28" creationId="{1B7FE36A-119E-C852-DD68-A53BD0B0A120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29" creationId="{EA79E3FE-2990-7C96-5301-D9EFDDFE0EF6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30" creationId="{591F1D1B-2D3F-FB2F-3E6D-D6A31651743B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32" creationId="{94A3F7D3-C499-35C1-6A50-927596B04700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33" creationId="{72F43F2E-7B74-3263-A1F2-3AC3B145D96F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34" creationId="{A63C78B8-619C-F629-8700-E2FABE4DDD54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35" creationId="{1AB049A1-633B-77F7-67BC-D59FB10D5BD8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36" creationId="{70AE2CFD-36A8-AB2A-6CD3-D9A63F63E300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38" creationId="{86DDE2D6-0C22-5BC5-FA05-3C94547F3AE6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39" creationId="{782B1673-A0BC-2D71-2E62-8E308EE057B6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40" creationId="{B67965BA-6B6E-93E5-FEE3-FB1CBEE770EB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41" creationId="{25E734B5-D95A-9D71-2244-F6D57EDEC7AA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42" creationId="{B3D496DA-3901-753E-67C2-27091C5443F6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43" creationId="{53DBD258-F638-180E-0C05-5272F47E6C85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44" creationId="{3AB511AD-897E-15B8-6195-743AF161C938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45" creationId="{501803FA-4D4D-293A-2557-4D246652BD1F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46" creationId="{0723D771-2A07-9AC0-224F-775557E7C3E3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47" creationId="{5F780060-38FD-D45B-BB33-89B300DB6E99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49" creationId="{31C9EDCD-096F-BCC3-A982-EC98CB4CD788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50" creationId="{6ACF7ED1-6F4F-A239-BDEC-3ADFBAB26D17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51" creationId="{200C1C6F-5D24-7315-8898-83064244C710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52" creationId="{BFF84038-727D-453F-3EC7-AB59E1CA12FB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53" creationId="{68BFB125-17A3-C542-71DC-EBBEB2688B36}"/>
          </ac:cxnSpMkLst>
        </pc:cxnChg>
        <pc:cxnChg chg="add del mod">
          <ac:chgData name="LARA MORENO TURIEGANO" userId="1e0f099c-7fbf-45db-ba5d-75bcdb846938" providerId="ADAL" clId="{7E6D7540-B830-4FD9-B56F-D510AB740A53}" dt="2023-02-22T12:37:50.635" v="427" actId="478"/>
          <ac:cxnSpMkLst>
            <pc:docMk/>
            <pc:sldMk cId="2846858745" sldId="277"/>
            <ac:cxnSpMk id="55" creationId="{ED40D404-3B60-52B7-4C48-0654A1AEF80F}"/>
          </ac:cxnSpMkLst>
        </pc:cxnChg>
      </pc:sldChg>
      <pc:sldChg chg="modSp mod">
        <pc:chgData name="LARA MORENO TURIEGANO" userId="1e0f099c-7fbf-45db-ba5d-75bcdb846938" providerId="ADAL" clId="{7E6D7540-B830-4FD9-B56F-D510AB740A53}" dt="2023-03-06T14:27:17.814" v="1083" actId="20577"/>
        <pc:sldMkLst>
          <pc:docMk/>
          <pc:sldMk cId="3239015140" sldId="279"/>
        </pc:sldMkLst>
        <pc:spChg chg="mod">
          <ac:chgData name="LARA MORENO TURIEGANO" userId="1e0f099c-7fbf-45db-ba5d-75bcdb846938" providerId="ADAL" clId="{7E6D7540-B830-4FD9-B56F-D510AB740A53}" dt="2023-03-06T14:27:17.814" v="1083" actId="20577"/>
          <ac:spMkLst>
            <pc:docMk/>
            <pc:sldMk cId="3239015140" sldId="279"/>
            <ac:spMk id="116" creationId="{D06F63BD-D467-F22D-A56D-8CD9821BCDFF}"/>
          </ac:spMkLst>
        </pc:spChg>
      </pc:sldChg>
      <pc:sldChg chg="addSp delSp modSp mod">
        <pc:chgData name="LARA MORENO TURIEGANO" userId="1e0f099c-7fbf-45db-ba5d-75bcdb846938" providerId="ADAL" clId="{7E6D7540-B830-4FD9-B56F-D510AB740A53}" dt="2023-03-06T17:40:02.304" v="1389" actId="20577"/>
        <pc:sldMkLst>
          <pc:docMk/>
          <pc:sldMk cId="2309527275" sldId="280"/>
        </pc:sldMkLst>
        <pc:spChg chg="mod">
          <ac:chgData name="LARA MORENO TURIEGANO" userId="1e0f099c-7fbf-45db-ba5d-75bcdb846938" providerId="ADAL" clId="{7E6D7540-B830-4FD9-B56F-D510AB740A53}" dt="2023-03-06T17:40:02.304" v="1389" actId="20577"/>
          <ac:spMkLst>
            <pc:docMk/>
            <pc:sldMk cId="2309527275" sldId="280"/>
            <ac:spMk id="76" creationId="{2478BF84-607D-CFA9-DABE-270C746F0066}"/>
          </ac:spMkLst>
        </pc:spChg>
        <pc:picChg chg="add del mod modCrop">
          <ac:chgData name="LARA MORENO TURIEGANO" userId="1e0f099c-7fbf-45db-ba5d-75bcdb846938" providerId="ADAL" clId="{7E6D7540-B830-4FD9-B56F-D510AB740A53}" dt="2023-02-22T12:37:39.411" v="426" actId="478"/>
          <ac:picMkLst>
            <pc:docMk/>
            <pc:sldMk cId="2309527275" sldId="280"/>
            <ac:picMk id="15" creationId="{FC7B851C-EE5B-9E57-9C4C-03CCA11CFAED}"/>
          </ac:picMkLst>
        </pc:picChg>
      </pc:sldChg>
      <pc:sldChg chg="delSp add del mod">
        <pc:chgData name="LARA MORENO TURIEGANO" userId="1e0f099c-7fbf-45db-ba5d-75bcdb846938" providerId="ADAL" clId="{7E6D7540-B830-4FD9-B56F-D510AB740A53}" dt="2023-02-22T12:37:52.715" v="428" actId="47"/>
        <pc:sldMkLst>
          <pc:docMk/>
          <pc:sldMk cId="567762398" sldId="282"/>
        </pc:sldMkLst>
        <pc:picChg chg="del">
          <ac:chgData name="LARA MORENO TURIEGANO" userId="1e0f099c-7fbf-45db-ba5d-75bcdb846938" providerId="ADAL" clId="{7E6D7540-B830-4FD9-B56F-D510AB740A53}" dt="2023-02-21T16:54:35.689" v="195" actId="478"/>
          <ac:picMkLst>
            <pc:docMk/>
            <pc:sldMk cId="567762398" sldId="282"/>
            <ac:picMk id="4" creationId="{A26259CC-9541-FB37-785E-37B067845525}"/>
          </ac:picMkLst>
        </pc:picChg>
        <pc:picChg chg="del">
          <ac:chgData name="LARA MORENO TURIEGANO" userId="1e0f099c-7fbf-45db-ba5d-75bcdb846938" providerId="ADAL" clId="{7E6D7540-B830-4FD9-B56F-D510AB740A53}" dt="2023-02-21T16:54:36.303" v="196" actId="478"/>
          <ac:picMkLst>
            <pc:docMk/>
            <pc:sldMk cId="567762398" sldId="282"/>
            <ac:picMk id="14" creationId="{78F47904-0536-5B63-5C07-65AAFBD6FF3C}"/>
          </ac:picMkLst>
        </pc:picChg>
      </pc:sldChg>
      <pc:sldChg chg="del">
        <pc:chgData name="LARA MORENO TURIEGANO" userId="1e0f099c-7fbf-45db-ba5d-75bcdb846938" providerId="ADAL" clId="{7E6D7540-B830-4FD9-B56F-D510AB740A53}" dt="2023-02-21T16:37:30.719" v="29" actId="47"/>
        <pc:sldMkLst>
          <pc:docMk/>
          <pc:sldMk cId="1923714801" sldId="282"/>
        </pc:sldMkLst>
      </pc:sldChg>
      <pc:sldChg chg="addSp delSp modSp add mod ord">
        <pc:chgData name="LARA MORENO TURIEGANO" userId="1e0f099c-7fbf-45db-ba5d-75bcdb846938" providerId="ADAL" clId="{7E6D7540-B830-4FD9-B56F-D510AB740A53}" dt="2023-03-14T11:10:28.755" v="1516" actId="1036"/>
        <pc:sldMkLst>
          <pc:docMk/>
          <pc:sldMk cId="1216555870" sldId="283"/>
        </pc:sldMkLst>
        <pc:spChg chg="mod topLvl">
          <ac:chgData name="LARA MORENO TURIEGANO" userId="1e0f099c-7fbf-45db-ba5d-75bcdb846938" providerId="ADAL" clId="{7E6D7540-B830-4FD9-B56F-D510AB740A53}" dt="2023-03-14T11:09:38.491" v="1481" actId="404"/>
          <ac:spMkLst>
            <pc:docMk/>
            <pc:sldMk cId="1216555870" sldId="283"/>
            <ac:spMk id="7" creationId="{CB8D9603-20AC-BA79-8953-1F01E21FE15D}"/>
          </ac:spMkLst>
        </pc:spChg>
        <pc:spChg chg="del mod">
          <ac:chgData name="LARA MORENO TURIEGANO" userId="1e0f099c-7fbf-45db-ba5d-75bcdb846938" providerId="ADAL" clId="{7E6D7540-B830-4FD9-B56F-D510AB740A53}" dt="2023-02-22T10:59:26.329" v="221" actId="478"/>
          <ac:spMkLst>
            <pc:docMk/>
            <pc:sldMk cId="1216555870" sldId="283"/>
            <ac:spMk id="9" creationId="{F8744822-E640-3F4D-AEC9-7E4E7A8C47BA}"/>
          </ac:spMkLst>
        </pc:spChg>
        <pc:spChg chg="mod topLvl">
          <ac:chgData name="LARA MORENO TURIEGANO" userId="1e0f099c-7fbf-45db-ba5d-75bcdb846938" providerId="ADAL" clId="{7E6D7540-B830-4FD9-B56F-D510AB740A53}" dt="2023-03-14T11:09:46.871" v="1492" actId="1076"/>
          <ac:spMkLst>
            <pc:docMk/>
            <pc:sldMk cId="1216555870" sldId="283"/>
            <ac:spMk id="10" creationId="{25844A32-69EE-AD0B-0AE6-BD69A1B57617}"/>
          </ac:spMkLst>
        </pc:spChg>
        <pc:spChg chg="mod topLvl">
          <ac:chgData name="LARA MORENO TURIEGANO" userId="1e0f099c-7fbf-45db-ba5d-75bcdb846938" providerId="ADAL" clId="{7E6D7540-B830-4FD9-B56F-D510AB740A53}" dt="2023-03-14T11:04:34.992" v="1431" actId="1076"/>
          <ac:spMkLst>
            <pc:docMk/>
            <pc:sldMk cId="1216555870" sldId="283"/>
            <ac:spMk id="11" creationId="{4920FE8D-3922-BA18-DECD-234D9C39A94C}"/>
          </ac:spMkLst>
        </pc:spChg>
        <pc:spChg chg="add mod">
          <ac:chgData name="LARA MORENO TURIEGANO" userId="1e0f099c-7fbf-45db-ba5d-75bcdb846938" providerId="ADAL" clId="{7E6D7540-B830-4FD9-B56F-D510AB740A53}" dt="2023-03-14T11:10:00.060" v="1498" actId="1036"/>
          <ac:spMkLst>
            <pc:docMk/>
            <pc:sldMk cId="1216555870" sldId="283"/>
            <ac:spMk id="12" creationId="{EA61C242-0D17-FEEB-AAF1-FFF2DE74E189}"/>
          </ac:spMkLst>
        </pc:spChg>
        <pc:spChg chg="add mod">
          <ac:chgData name="LARA MORENO TURIEGANO" userId="1e0f099c-7fbf-45db-ba5d-75bcdb846938" providerId="ADAL" clId="{7E6D7540-B830-4FD9-B56F-D510AB740A53}" dt="2023-03-14T11:10:28.755" v="1516" actId="1036"/>
          <ac:spMkLst>
            <pc:docMk/>
            <pc:sldMk cId="1216555870" sldId="283"/>
            <ac:spMk id="13" creationId="{70CFC4B2-26FF-3E50-AAA0-0D54B168A001}"/>
          </ac:spMkLst>
        </pc:spChg>
        <pc:spChg chg="add mod">
          <ac:chgData name="LARA MORENO TURIEGANO" userId="1e0f099c-7fbf-45db-ba5d-75bcdb846938" providerId="ADAL" clId="{7E6D7540-B830-4FD9-B56F-D510AB740A53}" dt="2023-03-14T11:04:34.992" v="1431" actId="1076"/>
          <ac:spMkLst>
            <pc:docMk/>
            <pc:sldMk cId="1216555870" sldId="283"/>
            <ac:spMk id="16" creationId="{F3806B92-0763-5D13-032A-2A76376D6909}"/>
          </ac:spMkLst>
        </pc:spChg>
        <pc:spChg chg="add mod">
          <ac:chgData name="LARA MORENO TURIEGANO" userId="1e0f099c-7fbf-45db-ba5d-75bcdb846938" providerId="ADAL" clId="{7E6D7540-B830-4FD9-B56F-D510AB740A53}" dt="2023-03-14T11:09:56.150" v="1495" actId="1076"/>
          <ac:spMkLst>
            <pc:docMk/>
            <pc:sldMk cId="1216555870" sldId="283"/>
            <ac:spMk id="17" creationId="{0B4CAA0E-0DCC-B288-EF8D-79038E336DF3}"/>
          </ac:spMkLst>
        </pc:spChg>
        <pc:spChg chg="add del mod">
          <ac:chgData name="LARA MORENO TURIEGANO" userId="1e0f099c-7fbf-45db-ba5d-75bcdb846938" providerId="ADAL" clId="{7E6D7540-B830-4FD9-B56F-D510AB740A53}" dt="2023-02-22T10:58:49.624" v="208" actId="478"/>
          <ac:spMkLst>
            <pc:docMk/>
            <pc:sldMk cId="1216555870" sldId="283"/>
            <ac:spMk id="18" creationId="{F1843EE9-65BB-CE06-0214-CF819C476686}"/>
          </ac:spMkLst>
        </pc:spChg>
        <pc:spChg chg="add del mod">
          <ac:chgData name="LARA MORENO TURIEGANO" userId="1e0f099c-7fbf-45db-ba5d-75bcdb846938" providerId="ADAL" clId="{7E6D7540-B830-4FD9-B56F-D510AB740A53}" dt="2023-02-22T10:58:48.023" v="206" actId="478"/>
          <ac:spMkLst>
            <pc:docMk/>
            <pc:sldMk cId="1216555870" sldId="283"/>
            <ac:spMk id="19" creationId="{721E04BC-5178-62B7-B1A1-59E3C1235C94}"/>
          </ac:spMkLst>
        </pc:spChg>
        <pc:spChg chg="del">
          <ac:chgData name="LARA MORENO TURIEGANO" userId="1e0f099c-7fbf-45db-ba5d-75bcdb846938" providerId="ADAL" clId="{7E6D7540-B830-4FD9-B56F-D510AB740A53}" dt="2023-02-22T10:57:38.465" v="202" actId="478"/>
          <ac:spMkLst>
            <pc:docMk/>
            <pc:sldMk cId="1216555870" sldId="283"/>
            <ac:spMk id="21" creationId="{A622BBB5-ADA5-4700-3F73-A2877000F5A2}"/>
          </ac:spMkLst>
        </pc:spChg>
        <pc:spChg chg="del">
          <ac:chgData name="LARA MORENO TURIEGANO" userId="1e0f099c-7fbf-45db-ba5d-75bcdb846938" providerId="ADAL" clId="{7E6D7540-B830-4FD9-B56F-D510AB740A53}" dt="2023-02-22T10:57:38.465" v="202" actId="478"/>
          <ac:spMkLst>
            <pc:docMk/>
            <pc:sldMk cId="1216555870" sldId="283"/>
            <ac:spMk id="22" creationId="{976AB251-1712-1824-8EE3-ED94C3554BDF}"/>
          </ac:spMkLst>
        </pc:spChg>
        <pc:spChg chg="mod">
          <ac:chgData name="LARA MORENO TURIEGANO" userId="1e0f099c-7fbf-45db-ba5d-75bcdb846938" providerId="ADAL" clId="{7E6D7540-B830-4FD9-B56F-D510AB740A53}" dt="2023-02-22T11:03:33.616" v="359" actId="113"/>
          <ac:spMkLst>
            <pc:docMk/>
            <pc:sldMk cId="1216555870" sldId="283"/>
            <ac:spMk id="24" creationId="{F1D1B240-025B-F398-B3B0-DE8617D76BDF}"/>
          </ac:spMkLst>
        </pc:spChg>
        <pc:spChg chg="del">
          <ac:chgData name="LARA MORENO TURIEGANO" userId="1e0f099c-7fbf-45db-ba5d-75bcdb846938" providerId="ADAL" clId="{7E6D7540-B830-4FD9-B56F-D510AB740A53}" dt="2023-02-22T10:59:21.381" v="219" actId="478"/>
          <ac:spMkLst>
            <pc:docMk/>
            <pc:sldMk cId="1216555870" sldId="283"/>
            <ac:spMk id="25" creationId="{4FE19FF4-B2EC-2720-7A5C-563824A7DBD1}"/>
          </ac:spMkLst>
        </pc:spChg>
        <pc:spChg chg="add del">
          <ac:chgData name="LARA MORENO TURIEGANO" userId="1e0f099c-7fbf-45db-ba5d-75bcdb846938" providerId="ADAL" clId="{7E6D7540-B830-4FD9-B56F-D510AB740A53}" dt="2023-02-22T10:59:19.885" v="218" actId="478"/>
          <ac:spMkLst>
            <pc:docMk/>
            <pc:sldMk cId="1216555870" sldId="283"/>
            <ac:spMk id="26" creationId="{728A79EF-3504-5CF0-574A-3AE7E8668DAA}"/>
          </ac:spMkLst>
        </pc:spChg>
        <pc:spChg chg="add mod">
          <ac:chgData name="LARA MORENO TURIEGANO" userId="1e0f099c-7fbf-45db-ba5d-75bcdb846938" providerId="ADAL" clId="{7E6D7540-B830-4FD9-B56F-D510AB740A53}" dt="2023-03-14T11:09:32.551" v="1478" actId="1037"/>
          <ac:spMkLst>
            <pc:docMk/>
            <pc:sldMk cId="1216555870" sldId="283"/>
            <ac:spMk id="27" creationId="{DABBE726-90E4-5634-011C-D797EB412237}"/>
          </ac:spMkLst>
        </pc:spChg>
        <pc:spChg chg="add mod">
          <ac:chgData name="LARA MORENO TURIEGANO" userId="1e0f099c-7fbf-45db-ba5d-75bcdb846938" providerId="ADAL" clId="{7E6D7540-B830-4FD9-B56F-D510AB740A53}" dt="2023-03-14T11:07:34.641" v="1445" actId="1037"/>
          <ac:spMkLst>
            <pc:docMk/>
            <pc:sldMk cId="1216555870" sldId="283"/>
            <ac:spMk id="29" creationId="{55E1CC7C-197E-DD02-A527-BA238A6D7B11}"/>
          </ac:spMkLst>
        </pc:spChg>
        <pc:spChg chg="del">
          <ac:chgData name="LARA MORENO TURIEGANO" userId="1e0f099c-7fbf-45db-ba5d-75bcdb846938" providerId="ADAL" clId="{7E6D7540-B830-4FD9-B56F-D510AB740A53}" dt="2023-02-22T10:57:38.465" v="202" actId="478"/>
          <ac:spMkLst>
            <pc:docMk/>
            <pc:sldMk cId="1216555870" sldId="283"/>
            <ac:spMk id="103" creationId="{00000000-0000-0000-0000-000000000000}"/>
          </ac:spMkLst>
        </pc:spChg>
        <pc:grpChg chg="add del mod ord">
          <ac:chgData name="LARA MORENO TURIEGANO" userId="1e0f099c-7fbf-45db-ba5d-75bcdb846938" providerId="ADAL" clId="{7E6D7540-B830-4FD9-B56F-D510AB740A53}" dt="2023-02-22T11:00:14.111" v="244" actId="165"/>
          <ac:grpSpMkLst>
            <pc:docMk/>
            <pc:sldMk cId="1216555870" sldId="283"/>
            <ac:grpSpMk id="3" creationId="{4C6145B9-3F2E-351E-B4BC-25ECFBB1B81A}"/>
          </ac:grpSpMkLst>
        </pc:grpChg>
        <pc:graphicFrameChg chg="add mod ord">
          <ac:chgData name="LARA MORENO TURIEGANO" userId="1e0f099c-7fbf-45db-ba5d-75bcdb846938" providerId="ADAL" clId="{7E6D7540-B830-4FD9-B56F-D510AB740A53}" dt="2023-03-14T11:09:08.881" v="1457" actId="167"/>
          <ac:graphicFrameMkLst>
            <pc:docMk/>
            <pc:sldMk cId="1216555870" sldId="283"/>
            <ac:graphicFrameMk id="2" creationId="{20CE500D-6A5E-4F12-B983-B6E6D29D4FFC}"/>
          </ac:graphicFrameMkLst>
        </pc:graphicFrameChg>
        <pc:graphicFrameChg chg="del">
          <ac:chgData name="LARA MORENO TURIEGANO" userId="1e0f099c-7fbf-45db-ba5d-75bcdb846938" providerId="ADAL" clId="{7E6D7540-B830-4FD9-B56F-D510AB740A53}" dt="2023-02-22T10:57:35.781" v="201" actId="478"/>
          <ac:graphicFrameMkLst>
            <pc:docMk/>
            <pc:sldMk cId="1216555870" sldId="283"/>
            <ac:graphicFrameMk id="14" creationId="{42F31153-3150-6FE9-40B5-5F773F8F5C19}"/>
          </ac:graphicFrameMkLst>
        </pc:graphicFrameChg>
        <pc:graphicFrameChg chg="add mod modGraphic">
          <ac:chgData name="LARA MORENO TURIEGANO" userId="1e0f099c-7fbf-45db-ba5d-75bcdb846938" providerId="ADAL" clId="{7E6D7540-B830-4FD9-B56F-D510AB740A53}" dt="2023-03-14T11:08:51.154" v="1454" actId="1076"/>
          <ac:graphicFrameMkLst>
            <pc:docMk/>
            <pc:sldMk cId="1216555870" sldId="283"/>
            <ac:graphicFrameMk id="30" creationId="{81E6DEF2-5873-4173-AA41-10A44DC9E524}"/>
          </ac:graphicFrameMkLst>
        </pc:graphicFrameChg>
        <pc:graphicFrameChg chg="del">
          <ac:chgData name="LARA MORENO TURIEGANO" userId="1e0f099c-7fbf-45db-ba5d-75bcdb846938" providerId="ADAL" clId="{7E6D7540-B830-4FD9-B56F-D510AB740A53}" dt="2023-02-22T10:57:35.331" v="200" actId="478"/>
          <ac:graphicFrameMkLst>
            <pc:docMk/>
            <pc:sldMk cId="1216555870" sldId="283"/>
            <ac:graphicFrameMk id="101" creationId="{00000000-0000-0000-0000-000000000000}"/>
          </ac:graphicFrameMkLst>
        </pc:graphicFrameChg>
        <pc:picChg chg="add del mod">
          <ac:chgData name="LARA MORENO TURIEGANO" userId="1e0f099c-7fbf-45db-ba5d-75bcdb846938" providerId="ADAL" clId="{7E6D7540-B830-4FD9-B56F-D510AB740A53}" dt="2023-03-06T10:59:00.723" v="646" actId="478"/>
          <ac:picMkLst>
            <pc:docMk/>
            <pc:sldMk cId="1216555870" sldId="283"/>
            <ac:picMk id="2" creationId="{F075C806-E1AC-71F3-77F2-DAC94B4064FB}"/>
          </ac:picMkLst>
        </pc:picChg>
        <pc:picChg chg="del mod topLvl">
          <ac:chgData name="LARA MORENO TURIEGANO" userId="1e0f099c-7fbf-45db-ba5d-75bcdb846938" providerId="ADAL" clId="{7E6D7540-B830-4FD9-B56F-D510AB740A53}" dt="2023-03-06T10:58:04.798" v="606" actId="478"/>
          <ac:picMkLst>
            <pc:docMk/>
            <pc:sldMk cId="1216555870" sldId="283"/>
            <ac:picMk id="4" creationId="{BCC746D0-E354-65ED-04D1-5B42C3D5BC22}"/>
          </ac:picMkLst>
        </pc:picChg>
        <pc:picChg chg="del mod">
          <ac:chgData name="LARA MORENO TURIEGANO" userId="1e0f099c-7fbf-45db-ba5d-75bcdb846938" providerId="ADAL" clId="{7E6D7540-B830-4FD9-B56F-D510AB740A53}" dt="2023-02-22T10:59:24.639" v="220" actId="478"/>
          <ac:picMkLst>
            <pc:docMk/>
            <pc:sldMk cId="1216555870" sldId="283"/>
            <ac:picMk id="5" creationId="{C7058E6D-D162-5D89-6B31-38A5ED796AEA}"/>
          </ac:picMkLst>
        </pc:picChg>
        <pc:picChg chg="add mod ord modCrop">
          <ac:chgData name="LARA MORENO TURIEGANO" userId="1e0f099c-7fbf-45db-ba5d-75bcdb846938" providerId="ADAL" clId="{7E6D7540-B830-4FD9-B56F-D510AB740A53}" dt="2023-03-14T11:08:43.221" v="1452" actId="14100"/>
          <ac:picMkLst>
            <pc:docMk/>
            <pc:sldMk cId="1216555870" sldId="283"/>
            <ac:picMk id="5" creationId="{EA10CD56-ED01-62DE-6AAF-73F462845399}"/>
          </ac:picMkLst>
        </pc:picChg>
        <pc:picChg chg="add mod ord">
          <ac:chgData name="LARA MORENO TURIEGANO" userId="1e0f099c-7fbf-45db-ba5d-75bcdb846938" providerId="ADAL" clId="{7E6D7540-B830-4FD9-B56F-D510AB740A53}" dt="2023-03-14T11:08:47.482" v="1453" actId="14100"/>
          <ac:picMkLst>
            <pc:docMk/>
            <pc:sldMk cId="1216555870" sldId="283"/>
            <ac:picMk id="9" creationId="{F0054177-7950-606E-1EF5-A31B5954F436}"/>
          </ac:picMkLst>
        </pc:picChg>
        <pc:cxnChg chg="mod topLvl">
          <ac:chgData name="LARA MORENO TURIEGANO" userId="1e0f099c-7fbf-45db-ba5d-75bcdb846938" providerId="ADAL" clId="{7E6D7540-B830-4FD9-B56F-D510AB740A53}" dt="2023-03-14T11:04:34.992" v="1431" actId="1076"/>
          <ac:cxnSpMkLst>
            <pc:docMk/>
            <pc:sldMk cId="1216555870" sldId="283"/>
            <ac:cxnSpMk id="6" creationId="{EC536698-F447-C580-EB89-3C09765035AD}"/>
          </ac:cxnSpMkLst>
        </pc:cxnChg>
        <pc:cxnChg chg="del mod">
          <ac:chgData name="LARA MORENO TURIEGANO" userId="1e0f099c-7fbf-45db-ba5d-75bcdb846938" providerId="ADAL" clId="{7E6D7540-B830-4FD9-B56F-D510AB740A53}" dt="2023-02-22T10:59:28.114" v="222" actId="478"/>
          <ac:cxnSpMkLst>
            <pc:docMk/>
            <pc:sldMk cId="1216555870" sldId="283"/>
            <ac:cxnSpMk id="8" creationId="{536D6FC7-9A00-31D5-9836-28D58189D52B}"/>
          </ac:cxnSpMkLst>
        </pc:cxnChg>
        <pc:cxnChg chg="add mod">
          <ac:chgData name="LARA MORENO TURIEGANO" userId="1e0f099c-7fbf-45db-ba5d-75bcdb846938" providerId="ADAL" clId="{7E6D7540-B830-4FD9-B56F-D510AB740A53}" dt="2023-03-14T11:04:34.992" v="1431" actId="1076"/>
          <ac:cxnSpMkLst>
            <pc:docMk/>
            <pc:sldMk cId="1216555870" sldId="283"/>
            <ac:cxnSpMk id="15" creationId="{9482A500-95AF-D122-9372-DDF47A2B23B0}"/>
          </ac:cxnSpMkLst>
        </pc:cxnChg>
        <pc:cxnChg chg="add mod">
          <ac:chgData name="LARA MORENO TURIEGANO" userId="1e0f099c-7fbf-45db-ba5d-75bcdb846938" providerId="ADAL" clId="{7E6D7540-B830-4FD9-B56F-D510AB740A53}" dt="2023-03-14T11:09:50.413" v="1493" actId="14100"/>
          <ac:cxnSpMkLst>
            <pc:docMk/>
            <pc:sldMk cId="1216555870" sldId="283"/>
            <ac:cxnSpMk id="20" creationId="{3B213405-714B-9F95-6910-2D0471AF0AE0}"/>
          </ac:cxnSpMkLst>
        </pc:cxnChg>
        <pc:cxnChg chg="add mod">
          <ac:chgData name="LARA MORENO TURIEGANO" userId="1e0f099c-7fbf-45db-ba5d-75bcdb846938" providerId="ADAL" clId="{7E6D7540-B830-4FD9-B56F-D510AB740A53}" dt="2023-03-14T11:09:46.871" v="1492" actId="1076"/>
          <ac:cxnSpMkLst>
            <pc:docMk/>
            <pc:sldMk cId="1216555870" sldId="283"/>
            <ac:cxnSpMk id="23" creationId="{423A70E3-CE31-D75C-E27F-041D213C5BDD}"/>
          </ac:cxnSpMkLst>
        </pc:cxnChg>
        <pc:cxnChg chg="add mod">
          <ac:chgData name="LARA MORENO TURIEGANO" userId="1e0f099c-7fbf-45db-ba5d-75bcdb846938" providerId="ADAL" clId="{7E6D7540-B830-4FD9-B56F-D510AB740A53}" dt="2023-03-14T11:09:33.371" v="1480" actId="1037"/>
          <ac:cxnSpMkLst>
            <pc:docMk/>
            <pc:sldMk cId="1216555870" sldId="283"/>
            <ac:cxnSpMk id="28" creationId="{0E9AE031-68E9-C80D-9736-C5CE35A852A3}"/>
          </ac:cxnSpMkLst>
        </pc:cxnChg>
      </pc:sldChg>
      <pc:sldChg chg="addSp delSp modSp new del mod ord">
        <pc:chgData name="LARA MORENO TURIEGANO" userId="1e0f099c-7fbf-45db-ba5d-75bcdb846938" providerId="ADAL" clId="{7E6D7540-B830-4FD9-B56F-D510AB740A53}" dt="2023-03-14T12:16:12.333" v="1517" actId="47"/>
        <pc:sldMkLst>
          <pc:docMk/>
          <pc:sldMk cId="778808058" sldId="284"/>
        </pc:sldMkLst>
        <pc:spChg chg="add del mod">
          <ac:chgData name="LARA MORENO TURIEGANO" userId="1e0f099c-7fbf-45db-ba5d-75bcdb846938" providerId="ADAL" clId="{7E6D7540-B830-4FD9-B56F-D510AB740A53}" dt="2023-02-22T16:53:16.521" v="525"/>
          <ac:spMkLst>
            <pc:docMk/>
            <pc:sldMk cId="778808058" sldId="284"/>
            <ac:spMk id="6" creationId="{6CB59AE5-27A7-D1B4-71D7-FDC9B4D49767}"/>
          </ac:spMkLst>
        </pc:spChg>
        <pc:spChg chg="add del mod">
          <ac:chgData name="LARA MORENO TURIEGANO" userId="1e0f099c-7fbf-45db-ba5d-75bcdb846938" providerId="ADAL" clId="{7E6D7540-B830-4FD9-B56F-D510AB740A53}" dt="2023-02-22T16:53:16.521" v="525"/>
          <ac:spMkLst>
            <pc:docMk/>
            <pc:sldMk cId="778808058" sldId="284"/>
            <ac:spMk id="7" creationId="{7658A938-1B60-52D1-B013-C2D0BEF832CA}"/>
          </ac:spMkLst>
        </pc:spChg>
        <pc:spChg chg="add del mod">
          <ac:chgData name="LARA MORENO TURIEGANO" userId="1e0f099c-7fbf-45db-ba5d-75bcdb846938" providerId="ADAL" clId="{7E6D7540-B830-4FD9-B56F-D510AB740A53}" dt="2023-02-22T16:53:16.521" v="525"/>
          <ac:spMkLst>
            <pc:docMk/>
            <pc:sldMk cId="778808058" sldId="284"/>
            <ac:spMk id="8" creationId="{2718CFF2-6357-447F-C4A2-DE65D8C366C4}"/>
          </ac:spMkLst>
        </pc:spChg>
        <pc:spChg chg="add del mod">
          <ac:chgData name="LARA MORENO TURIEGANO" userId="1e0f099c-7fbf-45db-ba5d-75bcdb846938" providerId="ADAL" clId="{7E6D7540-B830-4FD9-B56F-D510AB740A53}" dt="2023-02-22T16:53:16.521" v="525"/>
          <ac:spMkLst>
            <pc:docMk/>
            <pc:sldMk cId="778808058" sldId="284"/>
            <ac:spMk id="9" creationId="{38C27E2B-C87E-B950-E756-01DA895A1B3E}"/>
          </ac:spMkLst>
        </pc:spChg>
        <pc:spChg chg="add del mod">
          <ac:chgData name="LARA MORENO TURIEGANO" userId="1e0f099c-7fbf-45db-ba5d-75bcdb846938" providerId="ADAL" clId="{7E6D7540-B830-4FD9-B56F-D510AB740A53}" dt="2023-02-22T16:53:16.521" v="525"/>
          <ac:spMkLst>
            <pc:docMk/>
            <pc:sldMk cId="778808058" sldId="284"/>
            <ac:spMk id="10" creationId="{1D79DABF-F837-2B49-1AE3-80CD8A72BAAF}"/>
          </ac:spMkLst>
        </pc:spChg>
        <pc:spChg chg="add del mod">
          <ac:chgData name="LARA MORENO TURIEGANO" userId="1e0f099c-7fbf-45db-ba5d-75bcdb846938" providerId="ADAL" clId="{7E6D7540-B830-4FD9-B56F-D510AB740A53}" dt="2023-02-22T16:53:16.521" v="525"/>
          <ac:spMkLst>
            <pc:docMk/>
            <pc:sldMk cId="778808058" sldId="284"/>
            <ac:spMk id="11" creationId="{BD6317C1-A519-F313-1225-15023589B6CF}"/>
          </ac:spMkLst>
        </pc:spChg>
        <pc:spChg chg="add del mod">
          <ac:chgData name="LARA MORENO TURIEGANO" userId="1e0f099c-7fbf-45db-ba5d-75bcdb846938" providerId="ADAL" clId="{7E6D7540-B830-4FD9-B56F-D510AB740A53}" dt="2023-02-22T16:53:16.521" v="525"/>
          <ac:spMkLst>
            <pc:docMk/>
            <pc:sldMk cId="778808058" sldId="284"/>
            <ac:spMk id="12" creationId="{C0298B02-0AB7-1837-7E4A-ACD232500889}"/>
          </ac:spMkLst>
        </pc:spChg>
        <pc:spChg chg="add del mod">
          <ac:chgData name="LARA MORENO TURIEGANO" userId="1e0f099c-7fbf-45db-ba5d-75bcdb846938" providerId="ADAL" clId="{7E6D7540-B830-4FD9-B56F-D510AB740A53}" dt="2023-02-22T16:53:16.521" v="525"/>
          <ac:spMkLst>
            <pc:docMk/>
            <pc:sldMk cId="778808058" sldId="284"/>
            <ac:spMk id="14" creationId="{5F77422A-DEC5-6567-CA31-7EEFD8D096DA}"/>
          </ac:spMkLst>
        </pc:spChg>
        <pc:spChg chg="add del mod">
          <ac:chgData name="LARA MORENO TURIEGANO" userId="1e0f099c-7fbf-45db-ba5d-75bcdb846938" providerId="ADAL" clId="{7E6D7540-B830-4FD9-B56F-D510AB740A53}" dt="2023-02-22T16:53:16.521" v="525"/>
          <ac:spMkLst>
            <pc:docMk/>
            <pc:sldMk cId="778808058" sldId="284"/>
            <ac:spMk id="15" creationId="{94527110-F78C-2EFD-5ECC-0442BAED1C74}"/>
          </ac:spMkLst>
        </pc:spChg>
        <pc:spChg chg="add mod">
          <ac:chgData name="LARA MORENO TURIEGANO" userId="1e0f099c-7fbf-45db-ba5d-75bcdb846938" providerId="ADAL" clId="{7E6D7540-B830-4FD9-B56F-D510AB740A53}" dt="2023-02-22T16:53:26.159" v="527" actId="1076"/>
          <ac:spMkLst>
            <pc:docMk/>
            <pc:sldMk cId="778808058" sldId="284"/>
            <ac:spMk id="16" creationId="{514A1C3F-D119-D10A-4081-8AC4FE487102}"/>
          </ac:spMkLst>
        </pc:spChg>
        <pc:spChg chg="add mod">
          <ac:chgData name="LARA MORENO TURIEGANO" userId="1e0f099c-7fbf-45db-ba5d-75bcdb846938" providerId="ADAL" clId="{7E6D7540-B830-4FD9-B56F-D510AB740A53}" dt="2023-02-22T16:53:26.159" v="527" actId="1076"/>
          <ac:spMkLst>
            <pc:docMk/>
            <pc:sldMk cId="778808058" sldId="284"/>
            <ac:spMk id="17" creationId="{3C4A56F0-5153-A17E-0D58-4121D23D4478}"/>
          </ac:spMkLst>
        </pc:spChg>
        <pc:spChg chg="add mod">
          <ac:chgData name="LARA MORENO TURIEGANO" userId="1e0f099c-7fbf-45db-ba5d-75bcdb846938" providerId="ADAL" clId="{7E6D7540-B830-4FD9-B56F-D510AB740A53}" dt="2023-02-22T16:53:48.670" v="533" actId="1076"/>
          <ac:spMkLst>
            <pc:docMk/>
            <pc:sldMk cId="778808058" sldId="284"/>
            <ac:spMk id="18" creationId="{9811D678-A1B3-7FF8-EA66-9B8AB7AD0420}"/>
          </ac:spMkLst>
        </pc:spChg>
        <pc:spChg chg="add mod">
          <ac:chgData name="LARA MORENO TURIEGANO" userId="1e0f099c-7fbf-45db-ba5d-75bcdb846938" providerId="ADAL" clId="{7E6D7540-B830-4FD9-B56F-D510AB740A53}" dt="2023-02-22T16:53:48.670" v="533" actId="1076"/>
          <ac:spMkLst>
            <pc:docMk/>
            <pc:sldMk cId="778808058" sldId="284"/>
            <ac:spMk id="19" creationId="{EC83A029-446A-75BB-B4AC-2B43F319829E}"/>
          </ac:spMkLst>
        </pc:spChg>
        <pc:spChg chg="add mod">
          <ac:chgData name="LARA MORENO TURIEGANO" userId="1e0f099c-7fbf-45db-ba5d-75bcdb846938" providerId="ADAL" clId="{7E6D7540-B830-4FD9-B56F-D510AB740A53}" dt="2023-02-22T16:53:48.670" v="533" actId="1076"/>
          <ac:spMkLst>
            <pc:docMk/>
            <pc:sldMk cId="778808058" sldId="284"/>
            <ac:spMk id="20" creationId="{C4331EBF-CA26-F5A3-0C9C-C37E29354F53}"/>
          </ac:spMkLst>
        </pc:spChg>
        <pc:spChg chg="add mod">
          <ac:chgData name="LARA MORENO TURIEGANO" userId="1e0f099c-7fbf-45db-ba5d-75bcdb846938" providerId="ADAL" clId="{7E6D7540-B830-4FD9-B56F-D510AB740A53}" dt="2023-02-22T16:53:48.670" v="533" actId="1076"/>
          <ac:spMkLst>
            <pc:docMk/>
            <pc:sldMk cId="778808058" sldId="284"/>
            <ac:spMk id="21" creationId="{A7395AAC-8311-7112-B443-C1FA48B7E824}"/>
          </ac:spMkLst>
        </pc:spChg>
        <pc:spChg chg="add mod">
          <ac:chgData name="LARA MORENO TURIEGANO" userId="1e0f099c-7fbf-45db-ba5d-75bcdb846938" providerId="ADAL" clId="{7E6D7540-B830-4FD9-B56F-D510AB740A53}" dt="2023-02-23T09:38:22.744" v="603" actId="1036"/>
          <ac:spMkLst>
            <pc:docMk/>
            <pc:sldMk cId="778808058" sldId="284"/>
            <ac:spMk id="22" creationId="{7BF8A525-4774-BAE7-C1F6-F14E451AB3E4}"/>
          </ac:spMkLst>
        </pc:spChg>
        <pc:spChg chg="add mod">
          <ac:chgData name="LARA MORENO TURIEGANO" userId="1e0f099c-7fbf-45db-ba5d-75bcdb846938" providerId="ADAL" clId="{7E6D7540-B830-4FD9-B56F-D510AB740A53}" dt="2023-02-22T16:54:00.373" v="553" actId="1037"/>
          <ac:spMkLst>
            <pc:docMk/>
            <pc:sldMk cId="778808058" sldId="284"/>
            <ac:spMk id="24" creationId="{F154470C-81E8-1602-3B31-639C864A43FF}"/>
          </ac:spMkLst>
        </pc:spChg>
        <pc:spChg chg="add mod">
          <ac:chgData name="LARA MORENO TURIEGANO" userId="1e0f099c-7fbf-45db-ba5d-75bcdb846938" providerId="ADAL" clId="{7E6D7540-B830-4FD9-B56F-D510AB740A53}" dt="2023-02-22T16:53:54.746" v="538" actId="1038"/>
          <ac:spMkLst>
            <pc:docMk/>
            <pc:sldMk cId="778808058" sldId="284"/>
            <ac:spMk id="25" creationId="{07F1F6F4-243D-C1B7-8D1D-CE0F1F57EF1A}"/>
          </ac:spMkLst>
        </pc:spChg>
        <pc:spChg chg="add mod">
          <ac:chgData name="LARA MORENO TURIEGANO" userId="1e0f099c-7fbf-45db-ba5d-75bcdb846938" providerId="ADAL" clId="{7E6D7540-B830-4FD9-B56F-D510AB740A53}" dt="2023-03-06T17:39:50.798" v="1385" actId="20577"/>
          <ac:spMkLst>
            <pc:docMk/>
            <pc:sldMk cId="778808058" sldId="284"/>
            <ac:spMk id="26" creationId="{21C79725-8CC2-3B2D-1EC3-B569A1872C06}"/>
          </ac:spMkLst>
        </pc:spChg>
        <pc:picChg chg="add mod">
          <ac:chgData name="LARA MORENO TURIEGANO" userId="1e0f099c-7fbf-45db-ba5d-75bcdb846938" providerId="ADAL" clId="{7E6D7540-B830-4FD9-B56F-D510AB740A53}" dt="2023-02-22T16:07:37.701" v="521" actId="1076"/>
          <ac:picMkLst>
            <pc:docMk/>
            <pc:sldMk cId="778808058" sldId="284"/>
            <ac:picMk id="3" creationId="{35AA0E80-62B5-F890-EC23-6000154251FB}"/>
          </ac:picMkLst>
        </pc:picChg>
        <pc:picChg chg="add mod">
          <ac:chgData name="LARA MORENO TURIEGANO" userId="1e0f099c-7fbf-45db-ba5d-75bcdb846938" providerId="ADAL" clId="{7E6D7540-B830-4FD9-B56F-D510AB740A53}" dt="2023-02-22T16:07:48.953" v="523" actId="1076"/>
          <ac:picMkLst>
            <pc:docMk/>
            <pc:sldMk cId="778808058" sldId="284"/>
            <ac:picMk id="5" creationId="{4876E515-1A0A-6D99-D2E3-5DA92275DB2B}"/>
          </ac:picMkLst>
        </pc:picChg>
        <pc:picChg chg="add del mod">
          <ac:chgData name="LARA MORENO TURIEGANO" userId="1e0f099c-7fbf-45db-ba5d-75bcdb846938" providerId="ADAL" clId="{7E6D7540-B830-4FD9-B56F-D510AB740A53}" dt="2023-02-22T16:53:16.521" v="525"/>
          <ac:picMkLst>
            <pc:docMk/>
            <pc:sldMk cId="778808058" sldId="284"/>
            <ac:picMk id="13" creationId="{F1DC0A29-4FD6-0AC0-3284-FE1DD140E390}"/>
          </ac:picMkLst>
        </pc:picChg>
        <pc:picChg chg="add del mod">
          <ac:chgData name="LARA MORENO TURIEGANO" userId="1e0f099c-7fbf-45db-ba5d-75bcdb846938" providerId="ADAL" clId="{7E6D7540-B830-4FD9-B56F-D510AB740A53}" dt="2023-03-06T16:30:30.356" v="1197" actId="478"/>
          <ac:picMkLst>
            <pc:docMk/>
            <pc:sldMk cId="778808058" sldId="284"/>
            <ac:picMk id="23" creationId="{FEFE1410-9666-B85D-FAEE-7DE6236678B6}"/>
          </ac:picMkLst>
        </pc:picChg>
      </pc:sldChg>
      <pc:sldChg chg="addSp modSp new mod">
        <pc:chgData name="LARA MORENO TURIEGANO" userId="1e0f099c-7fbf-45db-ba5d-75bcdb846938" providerId="ADAL" clId="{7E6D7540-B830-4FD9-B56F-D510AB740A53}" dt="2023-03-06T15:29:14.915" v="1187" actId="20577"/>
        <pc:sldMkLst>
          <pc:docMk/>
          <pc:sldMk cId="1616399081" sldId="285"/>
        </pc:sldMkLst>
        <pc:spChg chg="add mod">
          <ac:chgData name="LARA MORENO TURIEGANO" userId="1e0f099c-7fbf-45db-ba5d-75bcdb846938" providerId="ADAL" clId="{7E6D7540-B830-4FD9-B56F-D510AB740A53}" dt="2023-03-06T15:29:14.915" v="1187" actId="20577"/>
          <ac:spMkLst>
            <pc:docMk/>
            <pc:sldMk cId="1616399081" sldId="285"/>
            <ac:spMk id="4" creationId="{E195287E-8EF8-1FC9-4FB7-37A715387041}"/>
          </ac:spMkLst>
        </pc:spChg>
        <pc:graphicFrameChg chg="add mod">
          <ac:chgData name="LARA MORENO TURIEGANO" userId="1e0f099c-7fbf-45db-ba5d-75bcdb846938" providerId="ADAL" clId="{7E6D7540-B830-4FD9-B56F-D510AB740A53}" dt="2023-03-06T15:28:58.853" v="1172" actId="1076"/>
          <ac:graphicFrameMkLst>
            <pc:docMk/>
            <pc:sldMk cId="1616399081" sldId="285"/>
            <ac:graphicFrameMk id="2" creationId="{1D3569A9-A055-FAE4-8F88-2492E99CDBD7}"/>
          </ac:graphicFrameMkLst>
        </pc:graphicFrameChg>
      </pc:sldChg>
      <pc:sldChg chg="addSp delSp modSp add mod">
        <pc:chgData name="LARA MORENO TURIEGANO" userId="1e0f099c-7fbf-45db-ba5d-75bcdb846938" providerId="ADAL" clId="{7E6D7540-B830-4FD9-B56F-D510AB740A53}" dt="2023-03-14T12:28:46.307" v="1600" actId="1076"/>
        <pc:sldMkLst>
          <pc:docMk/>
          <pc:sldMk cId="3003652670" sldId="286"/>
        </pc:sldMkLst>
        <pc:spChg chg="add mod">
          <ac:chgData name="LARA MORENO TURIEGANO" userId="1e0f099c-7fbf-45db-ba5d-75bcdb846938" providerId="ADAL" clId="{7E6D7540-B830-4FD9-B56F-D510AB740A53}" dt="2023-03-14T12:26:23.559" v="1527" actId="14100"/>
          <ac:spMkLst>
            <pc:docMk/>
            <pc:sldMk cId="3003652670" sldId="286"/>
            <ac:spMk id="5" creationId="{1587E039-B457-5B58-15DC-FA7106B2CB59}"/>
          </ac:spMkLst>
        </pc:spChg>
        <pc:spChg chg="add mod">
          <ac:chgData name="LARA MORENO TURIEGANO" userId="1e0f099c-7fbf-45db-ba5d-75bcdb846938" providerId="ADAL" clId="{7E6D7540-B830-4FD9-B56F-D510AB740A53}" dt="2023-03-14T12:26:19.753" v="1526" actId="1076"/>
          <ac:spMkLst>
            <pc:docMk/>
            <pc:sldMk cId="3003652670" sldId="286"/>
            <ac:spMk id="6" creationId="{2CE1C263-8CDA-7C84-517D-A0F24FD7762D}"/>
          </ac:spMkLst>
        </pc:spChg>
        <pc:spChg chg="add mod">
          <ac:chgData name="LARA MORENO TURIEGANO" userId="1e0f099c-7fbf-45db-ba5d-75bcdb846938" providerId="ADAL" clId="{7E6D7540-B830-4FD9-B56F-D510AB740A53}" dt="2023-03-14T12:26:19.753" v="1526" actId="1076"/>
          <ac:spMkLst>
            <pc:docMk/>
            <pc:sldMk cId="3003652670" sldId="286"/>
            <ac:spMk id="8" creationId="{CB7F1F30-492A-DF7D-2C83-72F3D1A4D267}"/>
          </ac:spMkLst>
        </pc:spChg>
        <pc:spChg chg="add mod">
          <ac:chgData name="LARA MORENO TURIEGANO" userId="1e0f099c-7fbf-45db-ba5d-75bcdb846938" providerId="ADAL" clId="{7E6D7540-B830-4FD9-B56F-D510AB740A53}" dt="2023-03-14T12:26:19.753" v="1526" actId="1076"/>
          <ac:spMkLst>
            <pc:docMk/>
            <pc:sldMk cId="3003652670" sldId="286"/>
            <ac:spMk id="9" creationId="{AA904944-42A6-34B2-5DBE-5F24D8BCE660}"/>
          </ac:spMkLst>
        </pc:spChg>
        <pc:spChg chg="add mod">
          <ac:chgData name="LARA MORENO TURIEGANO" userId="1e0f099c-7fbf-45db-ba5d-75bcdb846938" providerId="ADAL" clId="{7E6D7540-B830-4FD9-B56F-D510AB740A53}" dt="2023-03-14T12:26:19.753" v="1526" actId="1076"/>
          <ac:spMkLst>
            <pc:docMk/>
            <pc:sldMk cId="3003652670" sldId="286"/>
            <ac:spMk id="10" creationId="{FBEA65D7-6EED-1563-5B2E-14E36F1E9B3F}"/>
          </ac:spMkLst>
        </pc:spChg>
        <pc:spChg chg="add mod">
          <ac:chgData name="LARA MORENO TURIEGANO" userId="1e0f099c-7fbf-45db-ba5d-75bcdb846938" providerId="ADAL" clId="{7E6D7540-B830-4FD9-B56F-D510AB740A53}" dt="2023-03-14T12:28:40.143" v="1598" actId="1076"/>
          <ac:spMkLst>
            <pc:docMk/>
            <pc:sldMk cId="3003652670" sldId="286"/>
            <ac:spMk id="11" creationId="{D7644D94-5F4A-3923-6CED-0F18261EC91A}"/>
          </ac:spMkLst>
        </pc:spChg>
        <pc:spChg chg="add mod">
          <ac:chgData name="LARA MORENO TURIEGANO" userId="1e0f099c-7fbf-45db-ba5d-75bcdb846938" providerId="ADAL" clId="{7E6D7540-B830-4FD9-B56F-D510AB740A53}" dt="2023-03-14T12:27:46.986" v="1580" actId="1076"/>
          <ac:spMkLst>
            <pc:docMk/>
            <pc:sldMk cId="3003652670" sldId="286"/>
            <ac:spMk id="12" creationId="{CFC8B76A-3577-7C6D-9896-B244AC212C95}"/>
          </ac:spMkLst>
        </pc:spChg>
        <pc:spChg chg="add mod">
          <ac:chgData name="LARA MORENO TURIEGANO" userId="1e0f099c-7fbf-45db-ba5d-75bcdb846938" providerId="ADAL" clId="{7E6D7540-B830-4FD9-B56F-D510AB740A53}" dt="2023-03-14T12:27:32.113" v="1575" actId="1076"/>
          <ac:spMkLst>
            <pc:docMk/>
            <pc:sldMk cId="3003652670" sldId="286"/>
            <ac:spMk id="13" creationId="{C82071C6-DF92-0D37-EC82-8818ADA6C3A8}"/>
          </ac:spMkLst>
        </pc:spChg>
        <pc:spChg chg="add mod">
          <ac:chgData name="LARA MORENO TURIEGANO" userId="1e0f099c-7fbf-45db-ba5d-75bcdb846938" providerId="ADAL" clId="{7E6D7540-B830-4FD9-B56F-D510AB740A53}" dt="2023-03-14T12:27:29.243" v="1574" actId="1076"/>
          <ac:spMkLst>
            <pc:docMk/>
            <pc:sldMk cId="3003652670" sldId="286"/>
            <ac:spMk id="14" creationId="{4119051F-F1DB-8BF5-AFEA-0C72F811D447}"/>
          </ac:spMkLst>
        </pc:spChg>
        <pc:spChg chg="add mod">
          <ac:chgData name="LARA MORENO TURIEGANO" userId="1e0f099c-7fbf-45db-ba5d-75bcdb846938" providerId="ADAL" clId="{7E6D7540-B830-4FD9-B56F-D510AB740A53}" dt="2023-03-14T12:27:19.623" v="1572" actId="14100"/>
          <ac:spMkLst>
            <pc:docMk/>
            <pc:sldMk cId="3003652670" sldId="286"/>
            <ac:spMk id="15" creationId="{C0CC623D-0AC8-2048-9802-AC255494DC2E}"/>
          </ac:spMkLst>
        </pc:spChg>
        <pc:spChg chg="mod">
          <ac:chgData name="LARA MORENO TURIEGANO" userId="1e0f099c-7fbf-45db-ba5d-75bcdb846938" providerId="ADAL" clId="{7E6D7540-B830-4FD9-B56F-D510AB740A53}" dt="2023-03-06T17:09:35.486" v="1336" actId="1076"/>
          <ac:spMkLst>
            <pc:docMk/>
            <pc:sldMk cId="3003652670" sldId="286"/>
            <ac:spMk id="16" creationId="{514A1C3F-D119-D10A-4081-8AC4FE487102}"/>
          </ac:spMkLst>
        </pc:spChg>
        <pc:spChg chg="mod">
          <ac:chgData name="LARA MORENO TURIEGANO" userId="1e0f099c-7fbf-45db-ba5d-75bcdb846938" providerId="ADAL" clId="{7E6D7540-B830-4FD9-B56F-D510AB740A53}" dt="2023-03-06T17:09:31.786" v="1335" actId="1076"/>
          <ac:spMkLst>
            <pc:docMk/>
            <pc:sldMk cId="3003652670" sldId="286"/>
            <ac:spMk id="17" creationId="{3C4A56F0-5153-A17E-0D58-4121D23D4478}"/>
          </ac:spMkLst>
        </pc:spChg>
        <pc:spChg chg="mod">
          <ac:chgData name="LARA MORENO TURIEGANO" userId="1e0f099c-7fbf-45db-ba5d-75bcdb846938" providerId="ADAL" clId="{7E6D7540-B830-4FD9-B56F-D510AB740A53}" dt="2023-03-06T17:10:14.756" v="1370" actId="1035"/>
          <ac:spMkLst>
            <pc:docMk/>
            <pc:sldMk cId="3003652670" sldId="286"/>
            <ac:spMk id="18" creationId="{9811D678-A1B3-7FF8-EA66-9B8AB7AD0420}"/>
          </ac:spMkLst>
        </pc:spChg>
        <pc:spChg chg="mod">
          <ac:chgData name="LARA MORENO TURIEGANO" userId="1e0f099c-7fbf-45db-ba5d-75bcdb846938" providerId="ADAL" clId="{7E6D7540-B830-4FD9-B56F-D510AB740A53}" dt="2023-03-06T17:10:17.936" v="1371" actId="1076"/>
          <ac:spMkLst>
            <pc:docMk/>
            <pc:sldMk cId="3003652670" sldId="286"/>
            <ac:spMk id="19" creationId="{EC83A029-446A-75BB-B4AC-2B43F319829E}"/>
          </ac:spMkLst>
        </pc:spChg>
        <pc:spChg chg="mod">
          <ac:chgData name="LARA MORENO TURIEGANO" userId="1e0f099c-7fbf-45db-ba5d-75bcdb846938" providerId="ADAL" clId="{7E6D7540-B830-4FD9-B56F-D510AB740A53}" dt="2023-03-06T17:10:20.656" v="1372" actId="1076"/>
          <ac:spMkLst>
            <pc:docMk/>
            <pc:sldMk cId="3003652670" sldId="286"/>
            <ac:spMk id="20" creationId="{C4331EBF-CA26-F5A3-0C9C-C37E29354F53}"/>
          </ac:spMkLst>
        </pc:spChg>
        <pc:spChg chg="mod">
          <ac:chgData name="LARA MORENO TURIEGANO" userId="1e0f099c-7fbf-45db-ba5d-75bcdb846938" providerId="ADAL" clId="{7E6D7540-B830-4FD9-B56F-D510AB740A53}" dt="2023-03-06T17:09:25.746" v="1334" actId="403"/>
          <ac:spMkLst>
            <pc:docMk/>
            <pc:sldMk cId="3003652670" sldId="286"/>
            <ac:spMk id="22" creationId="{7BF8A525-4774-BAE7-C1F6-F14E451AB3E4}"/>
          </ac:spMkLst>
        </pc:spChg>
        <pc:spChg chg="add mod ord">
          <ac:chgData name="LARA MORENO TURIEGANO" userId="1e0f099c-7fbf-45db-ba5d-75bcdb846938" providerId="ADAL" clId="{7E6D7540-B830-4FD9-B56F-D510AB740A53}" dt="2023-03-14T12:28:31.553" v="1597" actId="14100"/>
          <ac:spMkLst>
            <pc:docMk/>
            <pc:sldMk cId="3003652670" sldId="286"/>
            <ac:spMk id="23" creationId="{EEBB465B-1A83-8D64-764A-D6AA010E5CD5}"/>
          </ac:spMkLst>
        </pc:spChg>
        <pc:spChg chg="add mod">
          <ac:chgData name="LARA MORENO TURIEGANO" userId="1e0f099c-7fbf-45db-ba5d-75bcdb846938" providerId="ADAL" clId="{7E6D7540-B830-4FD9-B56F-D510AB740A53}" dt="2023-03-14T12:28:25.649" v="1595" actId="14100"/>
          <ac:spMkLst>
            <pc:docMk/>
            <pc:sldMk cId="3003652670" sldId="286"/>
            <ac:spMk id="27" creationId="{F80E8F94-900D-DAEB-BDB3-76BCB69F0C0C}"/>
          </ac:spMkLst>
        </pc:spChg>
        <pc:picChg chg="add del mod">
          <ac:chgData name="LARA MORENO TURIEGANO" userId="1e0f099c-7fbf-45db-ba5d-75bcdb846938" providerId="ADAL" clId="{7E6D7540-B830-4FD9-B56F-D510AB740A53}" dt="2023-03-14T12:26:00.033" v="1524" actId="478"/>
          <ac:picMkLst>
            <pc:docMk/>
            <pc:sldMk cId="3003652670" sldId="286"/>
            <ac:picMk id="2" creationId="{C08261D5-EE62-CABD-9549-C8F91494A29D}"/>
          </ac:picMkLst>
        </pc:picChg>
        <pc:picChg chg="del">
          <ac:chgData name="LARA MORENO TURIEGANO" userId="1e0f099c-7fbf-45db-ba5d-75bcdb846938" providerId="ADAL" clId="{7E6D7540-B830-4FD9-B56F-D510AB740A53}" dt="2023-03-06T17:09:00.467" v="1305" actId="478"/>
          <ac:picMkLst>
            <pc:docMk/>
            <pc:sldMk cId="3003652670" sldId="286"/>
            <ac:picMk id="3" creationId="{35AA0E80-62B5-F890-EC23-6000154251FB}"/>
          </ac:picMkLst>
        </pc:picChg>
        <pc:picChg chg="add mod ord">
          <ac:chgData name="LARA MORENO TURIEGANO" userId="1e0f099c-7fbf-45db-ba5d-75bcdb846938" providerId="ADAL" clId="{7E6D7540-B830-4FD9-B56F-D510AB740A53}" dt="2023-03-14T12:28:46.307" v="1600" actId="1076"/>
          <ac:picMkLst>
            <pc:docMk/>
            <pc:sldMk cId="3003652670" sldId="286"/>
            <ac:picMk id="4" creationId="{532BAFBD-84D6-3ADA-74CE-B186591EC525}"/>
          </ac:picMkLst>
        </pc:picChg>
        <pc:picChg chg="del">
          <ac:chgData name="LARA MORENO TURIEGANO" userId="1e0f099c-7fbf-45db-ba5d-75bcdb846938" providerId="ADAL" clId="{7E6D7540-B830-4FD9-B56F-D510AB740A53}" dt="2023-03-06T17:09:36.797" v="1337" actId="478"/>
          <ac:picMkLst>
            <pc:docMk/>
            <pc:sldMk cId="3003652670" sldId="286"/>
            <ac:picMk id="5" creationId="{4876E515-1A0A-6D99-D2E3-5DA92275DB2B}"/>
          </ac:picMkLst>
        </pc:picChg>
        <pc:picChg chg="add mod ord modCrop">
          <ac:chgData name="LARA MORENO TURIEGANO" userId="1e0f099c-7fbf-45db-ba5d-75bcdb846938" providerId="ADAL" clId="{7E6D7540-B830-4FD9-B56F-D510AB740A53}" dt="2023-03-06T17:10:09.616" v="1360" actId="1037"/>
          <ac:picMkLst>
            <pc:docMk/>
            <pc:sldMk cId="3003652670" sldId="286"/>
            <ac:picMk id="7" creationId="{6DD02933-4D0E-DD36-41DC-F5F6F7BB242B}"/>
          </ac:picMkLst>
        </pc:picChg>
        <pc:cxnChg chg="add mod">
          <ac:chgData name="LARA MORENO TURIEGANO" userId="1e0f099c-7fbf-45db-ba5d-75bcdb846938" providerId="ADAL" clId="{7E6D7540-B830-4FD9-B56F-D510AB740A53}" dt="2023-03-14T12:27:12.233" v="1571" actId="1582"/>
          <ac:cxnSpMkLst>
            <pc:docMk/>
            <pc:sldMk cId="3003652670" sldId="286"/>
            <ac:cxnSpMk id="3" creationId="{767DFEA3-0908-94F9-E4D7-317C3E213F2E}"/>
          </ac:cxnSpMkLst>
        </pc:cxnChg>
      </pc:sldChg>
      <pc:sldChg chg="modSp add mod">
        <pc:chgData name="LARA MORENO TURIEGANO" userId="1e0f099c-7fbf-45db-ba5d-75bcdb846938" providerId="ADAL" clId="{7E6D7540-B830-4FD9-B56F-D510AB740A53}" dt="2023-03-14T12:16:21.536" v="1519" actId="20577"/>
        <pc:sldMkLst>
          <pc:docMk/>
          <pc:sldMk cId="2209341134" sldId="287"/>
        </pc:sldMkLst>
        <pc:spChg chg="mod">
          <ac:chgData name="LARA MORENO TURIEGANO" userId="1e0f099c-7fbf-45db-ba5d-75bcdb846938" providerId="ADAL" clId="{7E6D7540-B830-4FD9-B56F-D510AB740A53}" dt="2023-03-14T12:16:21.536" v="1519" actId="20577"/>
          <ac:spMkLst>
            <pc:docMk/>
            <pc:sldMk cId="2209341134" sldId="287"/>
            <ac:spMk id="250" creationId="{00000000-0000-0000-0000-000000000000}"/>
          </ac:spMkLst>
        </pc:spChg>
        <pc:graphicFrameChg chg="mod modGraphic">
          <ac:chgData name="LARA MORENO TURIEGANO" userId="1e0f099c-7fbf-45db-ba5d-75bcdb846938" providerId="ADAL" clId="{7E6D7540-B830-4FD9-B56F-D510AB740A53}" dt="2023-03-06T17:00:48.788" v="1304" actId="2711"/>
          <ac:graphicFrameMkLst>
            <pc:docMk/>
            <pc:sldMk cId="2209341134" sldId="287"/>
            <ac:graphicFrameMk id="249" creationId="{00000000-0000-0000-0000-000000000000}"/>
          </ac:graphicFrameMkLst>
        </pc:graphicFrameChg>
      </pc:sldChg>
    </pc:docChg>
  </pc:docChgLst>
  <pc:docChgLst>
    <pc:chgData name="LARA MORENO TURIEGANO" userId="1e0f099c-7fbf-45db-ba5d-75bcdb846938" providerId="ADAL" clId="{34868645-BA8F-403C-A860-A9D6EC4C08B5}"/>
    <pc:docChg chg="undo custSel addSld delSld modSld sldOrd">
      <pc:chgData name="LARA MORENO TURIEGANO" userId="1e0f099c-7fbf-45db-ba5d-75bcdb846938" providerId="ADAL" clId="{34868645-BA8F-403C-A860-A9D6EC4C08B5}" dt="2023-02-14T13:30:04.334" v="1257" actId="47"/>
      <pc:docMkLst>
        <pc:docMk/>
      </pc:docMkLst>
      <pc:sldChg chg="modSp mod">
        <pc:chgData name="LARA MORENO TURIEGANO" userId="1e0f099c-7fbf-45db-ba5d-75bcdb846938" providerId="ADAL" clId="{34868645-BA8F-403C-A860-A9D6EC4C08B5}" dt="2023-02-10T09:37:47.568" v="990" actId="404"/>
        <pc:sldMkLst>
          <pc:docMk/>
          <pc:sldMk cId="0" sldId="259"/>
        </pc:sldMkLst>
        <pc:spChg chg="mod">
          <ac:chgData name="LARA MORENO TURIEGANO" userId="1e0f099c-7fbf-45db-ba5d-75bcdb846938" providerId="ADAL" clId="{34868645-BA8F-403C-A860-A9D6EC4C08B5}" dt="2023-02-10T09:37:47.568" v="990" actId="404"/>
          <ac:spMkLst>
            <pc:docMk/>
            <pc:sldMk cId="0" sldId="259"/>
            <ac:spMk id="140" creationId="{00000000-0000-0000-0000-000000000000}"/>
          </ac:spMkLst>
        </pc:spChg>
        <pc:graphicFrameChg chg="mod">
          <ac:chgData name="LARA MORENO TURIEGANO" userId="1e0f099c-7fbf-45db-ba5d-75bcdb846938" providerId="ADAL" clId="{34868645-BA8F-403C-A860-A9D6EC4C08B5}" dt="2023-02-09T15:46:52.724" v="928"/>
          <ac:graphicFrameMkLst>
            <pc:docMk/>
            <pc:sldMk cId="0" sldId="259"/>
            <ac:graphicFrameMk id="116" creationId="{00000000-0000-0000-0000-000000000000}"/>
          </ac:graphicFrameMkLst>
        </pc:graphicFrameChg>
        <pc:graphicFrameChg chg="mod">
          <ac:chgData name="LARA MORENO TURIEGANO" userId="1e0f099c-7fbf-45db-ba5d-75bcdb846938" providerId="ADAL" clId="{34868645-BA8F-403C-A860-A9D6EC4C08B5}" dt="2023-02-09T15:47:00.133" v="929"/>
          <ac:graphicFrameMkLst>
            <pc:docMk/>
            <pc:sldMk cId="0" sldId="259"/>
            <ac:graphicFrameMk id="117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34868645-BA8F-403C-A860-A9D6EC4C08B5}" dt="2023-02-10T09:38:09.753" v="1021" actId="20577"/>
        <pc:sldMkLst>
          <pc:docMk/>
          <pc:sldMk cId="0" sldId="260"/>
        </pc:sldMkLst>
        <pc:spChg chg="mod">
          <ac:chgData name="LARA MORENO TURIEGANO" userId="1e0f099c-7fbf-45db-ba5d-75bcdb846938" providerId="ADAL" clId="{34868645-BA8F-403C-A860-A9D6EC4C08B5}" dt="2023-02-10T09:38:09.753" v="1021" actId="20577"/>
          <ac:spMkLst>
            <pc:docMk/>
            <pc:sldMk cId="0" sldId="260"/>
            <ac:spMk id="146" creationId="{00000000-0000-0000-0000-000000000000}"/>
          </ac:spMkLst>
        </pc:spChg>
        <pc:graphicFrameChg chg="mod modGraphic">
          <ac:chgData name="LARA MORENO TURIEGANO" userId="1e0f099c-7fbf-45db-ba5d-75bcdb846938" providerId="ADAL" clId="{34868645-BA8F-403C-A860-A9D6EC4C08B5}" dt="2023-02-09T15:44:33.662" v="916" actId="14100"/>
          <ac:graphicFrameMkLst>
            <pc:docMk/>
            <pc:sldMk cId="0" sldId="260"/>
            <ac:graphicFrameMk id="145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34868645-BA8F-403C-A860-A9D6EC4C08B5}" dt="2023-02-10T12:01:36.175" v="1052" actId="20577"/>
        <pc:sldMkLst>
          <pc:docMk/>
          <pc:sldMk cId="0" sldId="262"/>
        </pc:sldMkLst>
        <pc:spChg chg="mod">
          <ac:chgData name="LARA MORENO TURIEGANO" userId="1e0f099c-7fbf-45db-ba5d-75bcdb846938" providerId="ADAL" clId="{34868645-BA8F-403C-A860-A9D6EC4C08B5}" dt="2023-02-10T12:01:36.175" v="1052" actId="20577"/>
          <ac:spMkLst>
            <pc:docMk/>
            <pc:sldMk cId="0" sldId="262"/>
            <ac:spMk id="182" creationId="{00000000-0000-0000-0000-000000000000}"/>
          </ac:spMkLst>
        </pc:spChg>
      </pc:sldChg>
      <pc:sldChg chg="addSp delSp modSp mod">
        <pc:chgData name="LARA MORENO TURIEGANO" userId="1e0f099c-7fbf-45db-ba5d-75bcdb846938" providerId="ADAL" clId="{34868645-BA8F-403C-A860-A9D6EC4C08B5}" dt="2023-02-13T16:21:22.478" v="1147"/>
        <pc:sldMkLst>
          <pc:docMk/>
          <pc:sldMk cId="0" sldId="263"/>
        </pc:sldMkLst>
        <pc:spChg chg="mod">
          <ac:chgData name="LARA MORENO TURIEGANO" userId="1e0f099c-7fbf-45db-ba5d-75bcdb846938" providerId="ADAL" clId="{34868645-BA8F-403C-A860-A9D6EC4C08B5}" dt="2023-02-10T12:02:49.096" v="1057" actId="1076"/>
          <ac:spMkLst>
            <pc:docMk/>
            <pc:sldMk cId="0" sldId="263"/>
            <ac:spMk id="11" creationId="{D376D72F-B42A-2D08-C8C7-797299C95BEA}"/>
          </ac:spMkLst>
        </pc:spChg>
        <pc:spChg chg="mod">
          <ac:chgData name="LARA MORENO TURIEGANO" userId="1e0f099c-7fbf-45db-ba5d-75bcdb846938" providerId="ADAL" clId="{34868645-BA8F-403C-A860-A9D6EC4C08B5}" dt="2023-02-10T12:02:49.096" v="1057" actId="1076"/>
          <ac:spMkLst>
            <pc:docMk/>
            <pc:sldMk cId="0" sldId="263"/>
            <ac:spMk id="12" creationId="{A5F6740A-BC5D-3497-4D7D-3DFFC16F90D0}"/>
          </ac:spMkLst>
        </pc:spChg>
        <pc:spChg chg="mod">
          <ac:chgData name="LARA MORENO TURIEGANO" userId="1e0f099c-7fbf-45db-ba5d-75bcdb846938" providerId="ADAL" clId="{34868645-BA8F-403C-A860-A9D6EC4C08B5}" dt="2023-02-10T12:01:46.934" v="1054" actId="20577"/>
          <ac:spMkLst>
            <pc:docMk/>
            <pc:sldMk cId="0" sldId="263"/>
            <ac:spMk id="189" creationId="{00000000-0000-0000-0000-000000000000}"/>
          </ac:spMkLst>
        </pc:spChg>
        <pc:graphicFrameChg chg="add del mod modGraphic">
          <ac:chgData name="LARA MORENO TURIEGANO" userId="1e0f099c-7fbf-45db-ba5d-75bcdb846938" providerId="ADAL" clId="{34868645-BA8F-403C-A860-A9D6EC4C08B5}" dt="2023-02-10T12:03:04.200" v="1062" actId="21"/>
          <ac:graphicFrameMkLst>
            <pc:docMk/>
            <pc:sldMk cId="0" sldId="263"/>
            <ac:graphicFrameMk id="2" creationId="{2FB04647-328C-CB60-994F-1AF3C3F6BE6A}"/>
          </ac:graphicFrameMkLst>
        </pc:graphicFrameChg>
        <pc:graphicFrameChg chg="mod">
          <ac:chgData name="LARA MORENO TURIEGANO" userId="1e0f099c-7fbf-45db-ba5d-75bcdb846938" providerId="ADAL" clId="{34868645-BA8F-403C-A860-A9D6EC4C08B5}" dt="2023-02-13T16:21:22.478" v="1147"/>
          <ac:graphicFrameMkLst>
            <pc:docMk/>
            <pc:sldMk cId="0" sldId="263"/>
            <ac:graphicFrameMk id="9" creationId="{E50C9870-4000-F1A7-4DFA-CD3F3779CC20}"/>
          </ac:graphicFrameMkLst>
        </pc:graphicFrameChg>
        <pc:graphicFrameChg chg="mod">
          <ac:chgData name="LARA MORENO TURIEGANO" userId="1e0f099c-7fbf-45db-ba5d-75bcdb846938" providerId="ADAL" clId="{34868645-BA8F-403C-A860-A9D6EC4C08B5}" dt="2023-02-10T12:02:49.096" v="1057" actId="1076"/>
          <ac:graphicFrameMkLst>
            <pc:docMk/>
            <pc:sldMk cId="0" sldId="263"/>
            <ac:graphicFrameMk id="10" creationId="{93559C49-AC12-785A-26FF-1B3A7ADCC6B1}"/>
          </ac:graphicFrameMkLst>
        </pc:graphicFrameChg>
      </pc:sldChg>
      <pc:sldChg chg="addSp delSp modSp mod">
        <pc:chgData name="LARA MORENO TURIEGANO" userId="1e0f099c-7fbf-45db-ba5d-75bcdb846938" providerId="ADAL" clId="{34868645-BA8F-403C-A860-A9D6EC4C08B5}" dt="2023-02-10T14:57:04.630" v="1141" actId="20577"/>
        <pc:sldMkLst>
          <pc:docMk/>
          <pc:sldMk cId="0" sldId="264"/>
        </pc:sldMkLst>
        <pc:spChg chg="mod">
          <ac:chgData name="LARA MORENO TURIEGANO" userId="1e0f099c-7fbf-45db-ba5d-75bcdb846938" providerId="ADAL" clId="{34868645-BA8F-403C-A860-A9D6EC4C08B5}" dt="2023-02-10T12:03:30.582" v="1078" actId="1038"/>
          <ac:spMkLst>
            <pc:docMk/>
            <pc:sldMk cId="0" sldId="264"/>
            <ac:spMk id="2" creationId="{00000000-0000-0000-0000-000000000000}"/>
          </ac:spMkLst>
        </pc:spChg>
        <pc:spChg chg="add del mod">
          <ac:chgData name="LARA MORENO TURIEGANO" userId="1e0f099c-7fbf-45db-ba5d-75bcdb846938" providerId="ADAL" clId="{34868645-BA8F-403C-A860-A9D6EC4C08B5}" dt="2023-02-10T12:04:30.488" v="1123" actId="478"/>
          <ac:spMkLst>
            <pc:docMk/>
            <pc:sldMk cId="0" sldId="264"/>
            <ac:spMk id="4" creationId="{B8E24AAA-0624-2022-D0A8-1D59A0F87AF5}"/>
          </ac:spMkLst>
        </pc:spChg>
        <pc:spChg chg="add del mod">
          <ac:chgData name="LARA MORENO TURIEGANO" userId="1e0f099c-7fbf-45db-ba5d-75bcdb846938" providerId="ADAL" clId="{34868645-BA8F-403C-A860-A9D6EC4C08B5}" dt="2023-02-10T12:04:13.377" v="1113" actId="478"/>
          <ac:spMkLst>
            <pc:docMk/>
            <pc:sldMk cId="0" sldId="264"/>
            <ac:spMk id="5" creationId="{90D6350D-8B4B-0930-4707-01C6CE1DD9C2}"/>
          </ac:spMkLst>
        </pc:spChg>
        <pc:spChg chg="add del mod">
          <ac:chgData name="LARA MORENO TURIEGANO" userId="1e0f099c-7fbf-45db-ba5d-75bcdb846938" providerId="ADAL" clId="{34868645-BA8F-403C-A860-A9D6EC4C08B5}" dt="2023-02-10T12:04:22.768" v="1117" actId="478"/>
          <ac:spMkLst>
            <pc:docMk/>
            <pc:sldMk cId="0" sldId="264"/>
            <ac:spMk id="6" creationId="{8EE99043-C886-38D9-F3D3-6C44B59A9574}"/>
          </ac:spMkLst>
        </pc:spChg>
        <pc:spChg chg="mod">
          <ac:chgData name="LARA MORENO TURIEGANO" userId="1e0f099c-7fbf-45db-ba5d-75bcdb846938" providerId="ADAL" clId="{34868645-BA8F-403C-A860-A9D6EC4C08B5}" dt="2023-02-10T12:03:52.897" v="1101" actId="20577"/>
          <ac:spMkLst>
            <pc:docMk/>
            <pc:sldMk cId="0" sldId="264"/>
            <ac:spMk id="7" creationId="{00000000-0000-0000-0000-000000000000}"/>
          </ac:spMkLst>
        </pc:spChg>
        <pc:spChg chg="add mod">
          <ac:chgData name="LARA MORENO TURIEGANO" userId="1e0f099c-7fbf-45db-ba5d-75bcdb846938" providerId="ADAL" clId="{34868645-BA8F-403C-A860-A9D6EC4C08B5}" dt="2023-02-10T14:57:04.630" v="1141" actId="20577"/>
          <ac:spMkLst>
            <pc:docMk/>
            <pc:sldMk cId="0" sldId="264"/>
            <ac:spMk id="8" creationId="{286C4CD9-AC2B-8DEB-AF5A-BB5C34ECEE63}"/>
          </ac:spMkLst>
        </pc:spChg>
        <pc:spChg chg="mod">
          <ac:chgData name="LARA MORENO TURIEGANO" userId="1e0f099c-7fbf-45db-ba5d-75bcdb846938" providerId="ADAL" clId="{34868645-BA8F-403C-A860-A9D6EC4C08B5}" dt="2023-02-10T12:04:36.902" v="1125" actId="1076"/>
          <ac:spMkLst>
            <pc:docMk/>
            <pc:sldMk cId="0" sldId="264"/>
            <ac:spMk id="196" creationId="{00000000-0000-0000-0000-000000000000}"/>
          </ac:spMkLst>
        </pc:spChg>
        <pc:graphicFrameChg chg="add mod">
          <ac:chgData name="LARA MORENO TURIEGANO" userId="1e0f099c-7fbf-45db-ba5d-75bcdb846938" providerId="ADAL" clId="{34868645-BA8F-403C-A860-A9D6EC4C08B5}" dt="2023-02-10T12:03:44.024" v="1095" actId="1036"/>
          <ac:graphicFrameMkLst>
            <pc:docMk/>
            <pc:sldMk cId="0" sldId="264"/>
            <ac:graphicFrameMk id="3" creationId="{70D5520D-0027-8540-2FB7-AB97081AD0C6}"/>
          </ac:graphicFrameMkLst>
        </pc:graphicFrameChg>
        <pc:graphicFrameChg chg="mod ord">
          <ac:chgData name="LARA MORENO TURIEGANO" userId="1e0f099c-7fbf-45db-ba5d-75bcdb846938" providerId="ADAL" clId="{34868645-BA8F-403C-A860-A9D6EC4C08B5}" dt="2023-02-10T14:56:57.971" v="1136" actId="167"/>
          <ac:graphicFrameMkLst>
            <pc:docMk/>
            <pc:sldMk cId="0" sldId="264"/>
            <ac:graphicFrameMk id="9" creationId="{1E4A62A6-E9B8-FA97-E991-D93B1970BC7B}"/>
          </ac:graphicFrameMkLst>
        </pc:graphicFrameChg>
        <pc:graphicFrameChg chg="mod ord">
          <ac:chgData name="LARA MORENO TURIEGANO" userId="1e0f099c-7fbf-45db-ba5d-75bcdb846938" providerId="ADAL" clId="{34868645-BA8F-403C-A860-A9D6EC4C08B5}" dt="2023-02-10T14:56:57.971" v="1136" actId="167"/>
          <ac:graphicFrameMkLst>
            <pc:docMk/>
            <pc:sldMk cId="0" sldId="264"/>
            <ac:graphicFrameMk id="10" creationId="{2612428B-5987-9D69-4511-2EE2A6A7BCBA}"/>
          </ac:graphicFrameMkLst>
        </pc:graphicFrameChg>
      </pc:sldChg>
      <pc:sldChg chg="del">
        <pc:chgData name="LARA MORENO TURIEGANO" userId="1e0f099c-7fbf-45db-ba5d-75bcdb846938" providerId="ADAL" clId="{34868645-BA8F-403C-A860-A9D6EC4C08B5}" dt="2023-02-10T12:06:54.999" v="1126" actId="47"/>
        <pc:sldMkLst>
          <pc:docMk/>
          <pc:sldMk cId="0" sldId="265"/>
        </pc:sldMkLst>
      </pc:sldChg>
      <pc:sldChg chg="modSp mod">
        <pc:chgData name="LARA MORENO TURIEGANO" userId="1e0f099c-7fbf-45db-ba5d-75bcdb846938" providerId="ADAL" clId="{34868645-BA8F-403C-A860-A9D6EC4C08B5}" dt="2023-02-13T16:30:33.665" v="1149" actId="20577"/>
        <pc:sldMkLst>
          <pc:docMk/>
          <pc:sldMk cId="0" sldId="266"/>
        </pc:sldMkLst>
        <pc:spChg chg="mod">
          <ac:chgData name="LARA MORENO TURIEGANO" userId="1e0f099c-7fbf-45db-ba5d-75bcdb846938" providerId="ADAL" clId="{34868645-BA8F-403C-A860-A9D6EC4C08B5}" dt="2023-02-13T16:30:33.665" v="1149" actId="20577"/>
          <ac:spMkLst>
            <pc:docMk/>
            <pc:sldMk cId="0" sldId="266"/>
            <ac:spMk id="220" creationId="{00000000-0000-0000-0000-000000000000}"/>
          </ac:spMkLst>
        </pc:spChg>
      </pc:sldChg>
      <pc:sldChg chg="modSp mod">
        <pc:chgData name="LARA MORENO TURIEGANO" userId="1e0f099c-7fbf-45db-ba5d-75bcdb846938" providerId="ADAL" clId="{34868645-BA8F-403C-A860-A9D6EC4C08B5}" dt="2023-02-14T09:35:22.242" v="1177"/>
        <pc:sldMkLst>
          <pc:docMk/>
          <pc:sldMk cId="0" sldId="270"/>
        </pc:sldMkLst>
        <pc:spChg chg="mod">
          <ac:chgData name="LARA MORENO TURIEGANO" userId="1e0f099c-7fbf-45db-ba5d-75bcdb846938" providerId="ADAL" clId="{34868645-BA8F-403C-A860-A9D6EC4C08B5}" dt="2023-02-13T16:30:44.043" v="1153" actId="20577"/>
          <ac:spMkLst>
            <pc:docMk/>
            <pc:sldMk cId="0" sldId="270"/>
            <ac:spMk id="266" creationId="{00000000-0000-0000-0000-000000000000}"/>
          </ac:spMkLst>
        </pc:spChg>
        <pc:graphicFrameChg chg="modGraphic">
          <ac:chgData name="LARA MORENO TURIEGANO" userId="1e0f099c-7fbf-45db-ba5d-75bcdb846938" providerId="ADAL" clId="{34868645-BA8F-403C-A860-A9D6EC4C08B5}" dt="2023-02-10T12:07:26.607" v="1130" actId="2711"/>
          <ac:graphicFrameMkLst>
            <pc:docMk/>
            <pc:sldMk cId="0" sldId="270"/>
            <ac:graphicFrameMk id="13" creationId="{83C04A69-AE56-7CA8-023B-0E44A9664876}"/>
          </ac:graphicFrameMkLst>
        </pc:graphicFrameChg>
        <pc:graphicFrameChg chg="mod">
          <ac:chgData name="LARA MORENO TURIEGANO" userId="1e0f099c-7fbf-45db-ba5d-75bcdb846938" providerId="ADAL" clId="{34868645-BA8F-403C-A860-A9D6EC4C08B5}" dt="2023-02-14T09:35:22.242" v="1177"/>
          <ac:graphicFrameMkLst>
            <pc:docMk/>
            <pc:sldMk cId="0" sldId="270"/>
            <ac:graphicFrameMk id="264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34868645-BA8F-403C-A860-A9D6EC4C08B5}" dt="2023-02-14T11:05:10.786" v="1251" actId="20577"/>
        <pc:sldMkLst>
          <pc:docMk/>
          <pc:sldMk cId="1416659476" sldId="271"/>
        </pc:sldMkLst>
        <pc:graphicFrameChg chg="mod modGraphic">
          <ac:chgData name="LARA MORENO TURIEGANO" userId="1e0f099c-7fbf-45db-ba5d-75bcdb846938" providerId="ADAL" clId="{34868645-BA8F-403C-A860-A9D6EC4C08B5}" dt="2023-02-14T11:05:10.786" v="1251" actId="20577"/>
          <ac:graphicFrameMkLst>
            <pc:docMk/>
            <pc:sldMk cId="1416659476" sldId="271"/>
            <ac:graphicFrameMk id="2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34868645-BA8F-403C-A860-A9D6EC4C08B5}" dt="2023-02-13T16:30:37.758" v="1151" actId="20577"/>
        <pc:sldMkLst>
          <pc:docMk/>
          <pc:sldMk cId="2846858745" sldId="277"/>
        </pc:sldMkLst>
        <pc:spChg chg="mod">
          <ac:chgData name="LARA MORENO TURIEGANO" userId="1e0f099c-7fbf-45db-ba5d-75bcdb846938" providerId="ADAL" clId="{34868645-BA8F-403C-A860-A9D6EC4C08B5}" dt="2023-02-13T16:30:37.758" v="1151" actId="20577"/>
          <ac:spMkLst>
            <pc:docMk/>
            <pc:sldMk cId="2846858745" sldId="277"/>
            <ac:spMk id="2" creationId="{00000000-0000-0000-0000-000000000000}"/>
          </ac:spMkLst>
        </pc:spChg>
        <pc:spChg chg="mod">
          <ac:chgData name="LARA MORENO TURIEGANO" userId="1e0f099c-7fbf-45db-ba5d-75bcdb846938" providerId="ADAL" clId="{34868645-BA8F-403C-A860-A9D6EC4C08B5}" dt="2023-02-10T12:07:14.247" v="1129" actId="1038"/>
          <ac:spMkLst>
            <pc:docMk/>
            <pc:sldMk cId="2846858745" sldId="277"/>
            <ac:spMk id="12" creationId="{00000000-0000-0000-0000-000000000000}"/>
          </ac:spMkLst>
        </pc:spChg>
      </pc:sldChg>
      <pc:sldChg chg="addSp modSp mod">
        <pc:chgData name="LARA MORENO TURIEGANO" userId="1e0f099c-7fbf-45db-ba5d-75bcdb846938" providerId="ADAL" clId="{34868645-BA8F-403C-A860-A9D6EC4C08B5}" dt="2023-02-10T10:03:27.118" v="1042" actId="14100"/>
        <pc:sldMkLst>
          <pc:docMk/>
          <pc:sldMk cId="3239015140" sldId="279"/>
        </pc:sldMkLst>
        <pc:spChg chg="mod">
          <ac:chgData name="LARA MORENO TURIEGANO" userId="1e0f099c-7fbf-45db-ba5d-75bcdb846938" providerId="ADAL" clId="{34868645-BA8F-403C-A860-A9D6EC4C08B5}" dt="2023-02-10T09:37:01.943" v="982" actId="1076"/>
          <ac:spMkLst>
            <pc:docMk/>
            <pc:sldMk cId="3239015140" sldId="279"/>
            <ac:spMk id="76" creationId="{00000000-0000-0000-0000-000000000000}"/>
          </ac:spMkLst>
        </pc:spChg>
        <pc:spChg chg="mod">
          <ac:chgData name="LARA MORENO TURIEGANO" userId="1e0f099c-7fbf-45db-ba5d-75bcdb846938" providerId="ADAL" clId="{34868645-BA8F-403C-A860-A9D6EC4C08B5}" dt="2023-02-10T10:02:43.450" v="1035" actId="1076"/>
          <ac:spMkLst>
            <pc:docMk/>
            <pc:sldMk cId="3239015140" sldId="279"/>
            <ac:spMk id="78" creationId="{00000000-0000-0000-0000-000000000000}"/>
          </ac:spMkLst>
        </pc:spChg>
        <pc:spChg chg="mod">
          <ac:chgData name="LARA MORENO TURIEGANO" userId="1e0f099c-7fbf-45db-ba5d-75bcdb846938" providerId="ADAL" clId="{34868645-BA8F-403C-A860-A9D6EC4C08B5}" dt="2023-02-09T15:44:53.677" v="917" actId="1076"/>
          <ac:spMkLst>
            <pc:docMk/>
            <pc:sldMk cId="3239015140" sldId="279"/>
            <ac:spMk id="94" creationId="{E8FDE015-507C-108E-5922-C00FAAED0D5A}"/>
          </ac:spMkLst>
        </pc:spChg>
        <pc:spChg chg="mod">
          <ac:chgData name="LARA MORENO TURIEGANO" userId="1e0f099c-7fbf-45db-ba5d-75bcdb846938" providerId="ADAL" clId="{34868645-BA8F-403C-A860-A9D6EC4C08B5}" dt="2023-02-09T15:45:01.565" v="919" actId="1076"/>
          <ac:spMkLst>
            <pc:docMk/>
            <pc:sldMk cId="3239015140" sldId="279"/>
            <ac:spMk id="100" creationId="{BF1E3EAF-AD51-FEBD-1636-5FF58F14291C}"/>
          </ac:spMkLst>
        </pc:spChg>
        <pc:spChg chg="mod">
          <ac:chgData name="LARA MORENO TURIEGANO" userId="1e0f099c-7fbf-45db-ba5d-75bcdb846938" providerId="ADAL" clId="{34868645-BA8F-403C-A860-A9D6EC4C08B5}" dt="2023-02-09T15:45:08.244" v="927" actId="1038"/>
          <ac:spMkLst>
            <pc:docMk/>
            <pc:sldMk cId="3239015140" sldId="279"/>
            <ac:spMk id="102" creationId="{E2B08C93-F192-B284-A373-F7C289D6D2DF}"/>
          </ac:spMkLst>
        </pc:spChg>
        <pc:spChg chg="mod">
          <ac:chgData name="LARA MORENO TURIEGANO" userId="1e0f099c-7fbf-45db-ba5d-75bcdb846938" providerId="ADAL" clId="{34868645-BA8F-403C-A860-A9D6EC4C08B5}" dt="2023-02-10T09:37:41.558" v="989" actId="404"/>
          <ac:spMkLst>
            <pc:docMk/>
            <pc:sldMk cId="3239015140" sldId="279"/>
            <ac:spMk id="116" creationId="{D06F63BD-D467-F22D-A56D-8CD9821BCDFF}"/>
          </ac:spMkLst>
        </pc:spChg>
        <pc:picChg chg="ord">
          <ac:chgData name="LARA MORENO TURIEGANO" userId="1e0f099c-7fbf-45db-ba5d-75bcdb846938" providerId="ADAL" clId="{34868645-BA8F-403C-A860-A9D6EC4C08B5}" dt="2023-02-10T09:36:36.796" v="948" actId="167"/>
          <ac:picMkLst>
            <pc:docMk/>
            <pc:sldMk cId="3239015140" sldId="279"/>
            <ac:picMk id="38" creationId="{79946A2A-15FE-80B8-BAE3-1748887BC221}"/>
          </ac:picMkLst>
        </pc:picChg>
        <pc:picChg chg="ord">
          <ac:chgData name="LARA MORENO TURIEGANO" userId="1e0f099c-7fbf-45db-ba5d-75bcdb846938" providerId="ADAL" clId="{34868645-BA8F-403C-A860-A9D6EC4C08B5}" dt="2023-02-10T09:36:36.796" v="948" actId="167"/>
          <ac:picMkLst>
            <pc:docMk/>
            <pc:sldMk cId="3239015140" sldId="279"/>
            <ac:picMk id="39" creationId="{A437B277-AB7A-01C3-5768-8827B2F6AB6A}"/>
          </ac:picMkLst>
        </pc:picChg>
        <pc:picChg chg="mod ord">
          <ac:chgData name="LARA MORENO TURIEGANO" userId="1e0f099c-7fbf-45db-ba5d-75bcdb846938" providerId="ADAL" clId="{34868645-BA8F-403C-A860-A9D6EC4C08B5}" dt="2023-02-10T10:03:27.118" v="1042" actId="14100"/>
          <ac:picMkLst>
            <pc:docMk/>
            <pc:sldMk cId="3239015140" sldId="279"/>
            <ac:picMk id="40" creationId="{481993B6-0E3A-EC39-33DD-7412AEF1E775}"/>
          </ac:picMkLst>
        </pc:picChg>
        <pc:picChg chg="mod ord">
          <ac:chgData name="LARA MORENO TURIEGANO" userId="1e0f099c-7fbf-45db-ba5d-75bcdb846938" providerId="ADAL" clId="{34868645-BA8F-403C-A860-A9D6EC4C08B5}" dt="2023-02-10T10:02:59.373" v="1038" actId="14100"/>
          <ac:picMkLst>
            <pc:docMk/>
            <pc:sldMk cId="3239015140" sldId="279"/>
            <ac:picMk id="61" creationId="{00000000-0000-0000-0000-000000000000}"/>
          </ac:picMkLst>
        </pc:picChg>
        <pc:picChg chg="mod ord modCrop">
          <ac:chgData name="LARA MORENO TURIEGANO" userId="1e0f099c-7fbf-45db-ba5d-75bcdb846938" providerId="ADAL" clId="{34868645-BA8F-403C-A860-A9D6EC4C08B5}" dt="2023-02-10T10:03:09.283" v="1039" actId="14100"/>
          <ac:picMkLst>
            <pc:docMk/>
            <pc:sldMk cId="3239015140" sldId="279"/>
            <ac:picMk id="62" creationId="{00000000-0000-0000-0000-000000000000}"/>
          </ac:picMkLst>
        </pc:picChg>
        <pc:picChg chg="mod ord">
          <ac:chgData name="LARA MORENO TURIEGANO" userId="1e0f099c-7fbf-45db-ba5d-75bcdb846938" providerId="ADAL" clId="{34868645-BA8F-403C-A860-A9D6EC4C08B5}" dt="2023-02-10T10:03:20.483" v="1041" actId="14100"/>
          <ac:picMkLst>
            <pc:docMk/>
            <pc:sldMk cId="3239015140" sldId="279"/>
            <ac:picMk id="63" creationId="{00000000-0000-0000-0000-000000000000}"/>
          </ac:picMkLst>
        </pc:picChg>
        <pc:cxnChg chg="add mod">
          <ac:chgData name="LARA MORENO TURIEGANO" userId="1e0f099c-7fbf-45db-ba5d-75bcdb846938" providerId="ADAL" clId="{34868645-BA8F-403C-A860-A9D6EC4C08B5}" dt="2023-02-10T10:02:38.748" v="1033" actId="1076"/>
          <ac:cxnSpMkLst>
            <pc:docMk/>
            <pc:sldMk cId="3239015140" sldId="279"/>
            <ac:cxnSpMk id="3" creationId="{876F6F82-23F5-CB82-F11D-7F758E158913}"/>
          </ac:cxnSpMkLst>
        </pc:cxnChg>
        <pc:cxnChg chg="add mod">
          <ac:chgData name="LARA MORENO TURIEGANO" userId="1e0f099c-7fbf-45db-ba5d-75bcdb846938" providerId="ADAL" clId="{34868645-BA8F-403C-A860-A9D6EC4C08B5}" dt="2023-02-10T10:02:41.248" v="1034" actId="571"/>
          <ac:cxnSpMkLst>
            <pc:docMk/>
            <pc:sldMk cId="3239015140" sldId="279"/>
            <ac:cxnSpMk id="7" creationId="{58523DE7-D4F6-FBC5-000D-526D09BA839B}"/>
          </ac:cxnSpMkLst>
        </pc:cxnChg>
        <pc:cxnChg chg="mod">
          <ac:chgData name="LARA MORENO TURIEGANO" userId="1e0f099c-7fbf-45db-ba5d-75bcdb846938" providerId="ADAL" clId="{34868645-BA8F-403C-A860-A9D6EC4C08B5}" dt="2023-02-10T10:02:34.748" v="1031" actId="1076"/>
          <ac:cxnSpMkLst>
            <pc:docMk/>
            <pc:sldMk cId="3239015140" sldId="279"/>
            <ac:cxnSpMk id="37" creationId="{9B96EC4D-3CCF-836E-F829-C705A225395C}"/>
          </ac:cxnSpMkLst>
        </pc:cxnChg>
      </pc:sldChg>
      <pc:sldChg chg="addSp delSp modSp mod">
        <pc:chgData name="LARA MORENO TURIEGANO" userId="1e0f099c-7fbf-45db-ba5d-75bcdb846938" providerId="ADAL" clId="{34868645-BA8F-403C-A860-A9D6EC4C08B5}" dt="2023-02-14T10:40:38.384" v="1220" actId="1038"/>
        <pc:sldMkLst>
          <pc:docMk/>
          <pc:sldMk cId="2309527275" sldId="280"/>
        </pc:sldMkLst>
        <pc:spChg chg="add mod">
          <ac:chgData name="LARA MORENO TURIEGANO" userId="1e0f099c-7fbf-45db-ba5d-75bcdb846938" providerId="ADAL" clId="{34868645-BA8F-403C-A860-A9D6EC4C08B5}" dt="2023-02-14T10:39:31.150" v="1207" actId="255"/>
          <ac:spMkLst>
            <pc:docMk/>
            <pc:sldMk cId="2309527275" sldId="280"/>
            <ac:spMk id="6" creationId="{5ED64D24-7D87-AF70-F399-A308C35994DE}"/>
          </ac:spMkLst>
        </pc:spChg>
        <pc:spChg chg="add mod">
          <ac:chgData name="LARA MORENO TURIEGANO" userId="1e0f099c-7fbf-45db-ba5d-75bcdb846938" providerId="ADAL" clId="{34868645-BA8F-403C-A860-A9D6EC4C08B5}" dt="2023-02-14T10:39:31.150" v="1207" actId="255"/>
          <ac:spMkLst>
            <pc:docMk/>
            <pc:sldMk cId="2309527275" sldId="280"/>
            <ac:spMk id="7" creationId="{E4055FB7-2694-690A-FBA5-1E2C5D99F7FC}"/>
          </ac:spMkLst>
        </pc:spChg>
        <pc:spChg chg="add mod">
          <ac:chgData name="LARA MORENO TURIEGANO" userId="1e0f099c-7fbf-45db-ba5d-75bcdb846938" providerId="ADAL" clId="{34868645-BA8F-403C-A860-A9D6EC4C08B5}" dt="2023-02-14T10:39:31.150" v="1207" actId="255"/>
          <ac:spMkLst>
            <pc:docMk/>
            <pc:sldMk cId="2309527275" sldId="280"/>
            <ac:spMk id="8" creationId="{BB96D858-970A-A710-4311-844C3DD4A5FC}"/>
          </ac:spMkLst>
        </pc:spChg>
        <pc:spChg chg="add mod">
          <ac:chgData name="LARA MORENO TURIEGANO" userId="1e0f099c-7fbf-45db-ba5d-75bcdb846938" providerId="ADAL" clId="{34868645-BA8F-403C-A860-A9D6EC4C08B5}" dt="2023-02-14T10:39:39.564" v="1211" actId="20577"/>
          <ac:spMkLst>
            <pc:docMk/>
            <pc:sldMk cId="2309527275" sldId="280"/>
            <ac:spMk id="9" creationId="{2A4010FD-FCC9-1877-F134-75D60BB438EC}"/>
          </ac:spMkLst>
        </pc:spChg>
        <pc:spChg chg="add mod">
          <ac:chgData name="LARA MORENO TURIEGANO" userId="1e0f099c-7fbf-45db-ba5d-75bcdb846938" providerId="ADAL" clId="{34868645-BA8F-403C-A860-A9D6EC4C08B5}" dt="2023-02-14T10:39:44.511" v="1214" actId="20577"/>
          <ac:spMkLst>
            <pc:docMk/>
            <pc:sldMk cId="2309527275" sldId="280"/>
            <ac:spMk id="10" creationId="{54DE1C89-816B-905A-3C83-C16009458696}"/>
          </ac:spMkLst>
        </pc:spChg>
        <pc:spChg chg="add mod">
          <ac:chgData name="LARA MORENO TURIEGANO" userId="1e0f099c-7fbf-45db-ba5d-75bcdb846938" providerId="ADAL" clId="{34868645-BA8F-403C-A860-A9D6EC4C08B5}" dt="2023-02-14T10:39:52.828" v="1218" actId="1038"/>
          <ac:spMkLst>
            <pc:docMk/>
            <pc:sldMk cId="2309527275" sldId="280"/>
            <ac:spMk id="11" creationId="{C1A24DA8-5E87-9EB8-06BF-9C29BB16C939}"/>
          </ac:spMkLst>
        </pc:spChg>
        <pc:spChg chg="mod">
          <ac:chgData name="LARA MORENO TURIEGANO" userId="1e0f099c-7fbf-45db-ba5d-75bcdb846938" providerId="ADAL" clId="{34868645-BA8F-403C-A860-A9D6EC4C08B5}" dt="2023-02-14T10:31:05.386" v="1184" actId="1035"/>
          <ac:spMkLst>
            <pc:docMk/>
            <pc:sldMk cId="2309527275" sldId="280"/>
            <ac:spMk id="13" creationId="{5D092879-E7E9-AD89-AFBA-3D0A22BABF91}"/>
          </ac:spMkLst>
        </pc:spChg>
        <pc:spChg chg="del">
          <ac:chgData name="LARA MORENO TURIEGANO" userId="1e0f099c-7fbf-45db-ba5d-75bcdb846938" providerId="ADAL" clId="{34868645-BA8F-403C-A860-A9D6EC4C08B5}" dt="2023-02-13T16:48:49.565" v="1166" actId="478"/>
          <ac:spMkLst>
            <pc:docMk/>
            <pc:sldMk cId="2309527275" sldId="280"/>
            <ac:spMk id="38" creationId="{B53BCB1E-0CB3-BB58-3E07-A718292C43AB}"/>
          </ac:spMkLst>
        </pc:spChg>
        <pc:spChg chg="del">
          <ac:chgData name="LARA MORENO TURIEGANO" userId="1e0f099c-7fbf-45db-ba5d-75bcdb846938" providerId="ADAL" clId="{34868645-BA8F-403C-A860-A9D6EC4C08B5}" dt="2023-02-13T16:48:46.207" v="1165" actId="478"/>
          <ac:spMkLst>
            <pc:docMk/>
            <pc:sldMk cId="2309527275" sldId="280"/>
            <ac:spMk id="39" creationId="{D1C5DF23-31C4-E981-4231-ECE6C271CD04}"/>
          </ac:spMkLst>
        </pc:spChg>
        <pc:spChg chg="del">
          <ac:chgData name="LARA MORENO TURIEGANO" userId="1e0f099c-7fbf-45db-ba5d-75bcdb846938" providerId="ADAL" clId="{34868645-BA8F-403C-A860-A9D6EC4C08B5}" dt="2023-02-13T16:48:46.207" v="1165" actId="478"/>
          <ac:spMkLst>
            <pc:docMk/>
            <pc:sldMk cId="2309527275" sldId="280"/>
            <ac:spMk id="40" creationId="{CA995ED0-A0FF-51D0-B12A-34080197BFC3}"/>
          </ac:spMkLst>
        </pc:spChg>
        <pc:spChg chg="del">
          <ac:chgData name="LARA MORENO TURIEGANO" userId="1e0f099c-7fbf-45db-ba5d-75bcdb846938" providerId="ADAL" clId="{34868645-BA8F-403C-A860-A9D6EC4C08B5}" dt="2023-02-13T16:48:46.207" v="1165" actId="478"/>
          <ac:spMkLst>
            <pc:docMk/>
            <pc:sldMk cId="2309527275" sldId="280"/>
            <ac:spMk id="41" creationId="{E10BD528-1C2A-C6B5-18E0-D9166A368D3C}"/>
          </ac:spMkLst>
        </pc:spChg>
        <pc:spChg chg="del">
          <ac:chgData name="LARA MORENO TURIEGANO" userId="1e0f099c-7fbf-45db-ba5d-75bcdb846938" providerId="ADAL" clId="{34868645-BA8F-403C-A860-A9D6EC4C08B5}" dt="2023-02-13T16:48:46.207" v="1165" actId="478"/>
          <ac:spMkLst>
            <pc:docMk/>
            <pc:sldMk cId="2309527275" sldId="280"/>
            <ac:spMk id="42" creationId="{CAB372E2-A74A-4D18-9471-48DA29134DBB}"/>
          </ac:spMkLst>
        </pc:spChg>
        <pc:spChg chg="add del">
          <ac:chgData name="LARA MORENO TURIEGANO" userId="1e0f099c-7fbf-45db-ba5d-75bcdb846938" providerId="ADAL" clId="{34868645-BA8F-403C-A860-A9D6EC4C08B5}" dt="2023-02-13T16:48:53.439" v="1168" actId="478"/>
          <ac:spMkLst>
            <pc:docMk/>
            <pc:sldMk cId="2309527275" sldId="280"/>
            <ac:spMk id="70" creationId="{666113B9-32D8-99BC-140A-DD475D49C4CD}"/>
          </ac:spMkLst>
        </pc:spChg>
        <pc:spChg chg="add del">
          <ac:chgData name="LARA MORENO TURIEGANO" userId="1e0f099c-7fbf-45db-ba5d-75bcdb846938" providerId="ADAL" clId="{34868645-BA8F-403C-A860-A9D6EC4C08B5}" dt="2023-02-13T16:48:51.589" v="1167" actId="478"/>
          <ac:spMkLst>
            <pc:docMk/>
            <pc:sldMk cId="2309527275" sldId="280"/>
            <ac:spMk id="71" creationId="{676DE569-B223-467B-40B9-B61CA68D085C}"/>
          </ac:spMkLst>
        </pc:spChg>
        <pc:picChg chg="mod">
          <ac:chgData name="LARA MORENO TURIEGANO" userId="1e0f099c-7fbf-45db-ba5d-75bcdb846938" providerId="ADAL" clId="{34868645-BA8F-403C-A860-A9D6EC4C08B5}" dt="2023-02-14T10:40:38.384" v="1220" actId="1038"/>
          <ac:picMkLst>
            <pc:docMk/>
            <pc:sldMk cId="2309527275" sldId="280"/>
            <ac:picMk id="2" creationId="{28136DAA-4066-7C73-057A-54564874E3FF}"/>
          </ac:picMkLst>
        </pc:picChg>
        <pc:picChg chg="mod modCrop">
          <ac:chgData name="LARA MORENO TURIEGANO" userId="1e0f099c-7fbf-45db-ba5d-75bcdb846938" providerId="ADAL" clId="{34868645-BA8F-403C-A860-A9D6EC4C08B5}" dt="2023-02-14T10:30:59.209" v="1180" actId="14100"/>
          <ac:picMkLst>
            <pc:docMk/>
            <pc:sldMk cId="2309527275" sldId="280"/>
            <ac:picMk id="29" creationId="{DD33AF67-AD9E-B191-50BE-9C1B5D29B390}"/>
          </ac:picMkLst>
        </pc:picChg>
        <pc:picChg chg="del">
          <ac:chgData name="LARA MORENO TURIEGANO" userId="1e0f099c-7fbf-45db-ba5d-75bcdb846938" providerId="ADAL" clId="{34868645-BA8F-403C-A860-A9D6EC4C08B5}" dt="2023-02-13T16:48:49.565" v="1166" actId="478"/>
          <ac:picMkLst>
            <pc:docMk/>
            <pc:sldMk cId="2309527275" sldId="280"/>
            <ac:picMk id="36" creationId="{DAC1E621-3338-D64C-289E-DD1FC048FF6B}"/>
          </ac:picMkLst>
        </pc:picChg>
        <pc:cxnChg chg="mod">
          <ac:chgData name="LARA MORENO TURIEGANO" userId="1e0f099c-7fbf-45db-ba5d-75bcdb846938" providerId="ADAL" clId="{34868645-BA8F-403C-A860-A9D6EC4C08B5}" dt="2023-02-13T16:48:57.157" v="1173" actId="1037"/>
          <ac:cxnSpMkLst>
            <pc:docMk/>
            <pc:sldMk cId="2309527275" sldId="280"/>
            <ac:cxnSpMk id="14" creationId="{E1F22BBF-5250-1D07-4D4A-B64B9027D02D}"/>
          </ac:cxnSpMkLst>
        </pc:cxnChg>
        <pc:cxnChg chg="mod">
          <ac:chgData name="LARA MORENO TURIEGANO" userId="1e0f099c-7fbf-45db-ba5d-75bcdb846938" providerId="ADAL" clId="{34868645-BA8F-403C-A860-A9D6EC4C08B5}" dt="2023-02-13T16:48:58.914" v="1174" actId="1036"/>
          <ac:cxnSpMkLst>
            <pc:docMk/>
            <pc:sldMk cId="2309527275" sldId="280"/>
            <ac:cxnSpMk id="31" creationId="{A6B321F3-70A3-76DB-1F45-50868D3284B0}"/>
          </ac:cxnSpMkLst>
        </pc:cxnChg>
        <pc:cxnChg chg="del">
          <ac:chgData name="LARA MORENO TURIEGANO" userId="1e0f099c-7fbf-45db-ba5d-75bcdb846938" providerId="ADAL" clId="{34868645-BA8F-403C-A860-A9D6EC4C08B5}" dt="2023-02-13T16:48:49.565" v="1166" actId="478"/>
          <ac:cxnSpMkLst>
            <pc:docMk/>
            <pc:sldMk cId="2309527275" sldId="280"/>
            <ac:cxnSpMk id="37" creationId="{32624B74-C36C-7B4E-E522-FE6A9B81B6D4}"/>
          </ac:cxnSpMkLst>
        </pc:cxnChg>
      </pc:sldChg>
      <pc:sldChg chg="addSp modSp new mod ord">
        <pc:chgData name="LARA MORENO TURIEGANO" userId="1e0f099c-7fbf-45db-ba5d-75bcdb846938" providerId="ADAL" clId="{34868645-BA8F-403C-A860-A9D6EC4C08B5}" dt="2023-02-09T10:10:55.136" v="906" actId="20577"/>
        <pc:sldMkLst>
          <pc:docMk/>
          <pc:sldMk cId="1385398047" sldId="281"/>
        </pc:sldMkLst>
        <pc:graphicFrameChg chg="add mod modGraphic">
          <ac:chgData name="LARA MORENO TURIEGANO" userId="1e0f099c-7fbf-45db-ba5d-75bcdb846938" providerId="ADAL" clId="{34868645-BA8F-403C-A860-A9D6EC4C08B5}" dt="2023-02-09T10:10:55.136" v="906" actId="20577"/>
          <ac:graphicFrameMkLst>
            <pc:docMk/>
            <pc:sldMk cId="1385398047" sldId="281"/>
            <ac:graphicFrameMk id="2" creationId="{679DB970-EF13-9833-9680-4A90A5FAFED7}"/>
          </ac:graphicFrameMkLst>
        </pc:graphicFrameChg>
      </pc:sldChg>
      <pc:sldChg chg="addSp modSp new mod">
        <pc:chgData name="LARA MORENO TURIEGANO" userId="1e0f099c-7fbf-45db-ba5d-75bcdb846938" providerId="ADAL" clId="{34868645-BA8F-403C-A860-A9D6EC4C08B5}" dt="2023-02-14T10:49:41.925" v="1232" actId="1076"/>
        <pc:sldMkLst>
          <pc:docMk/>
          <pc:sldMk cId="1923714801" sldId="282"/>
        </pc:sldMkLst>
        <pc:spChg chg="add mod">
          <ac:chgData name="LARA MORENO TURIEGANO" userId="1e0f099c-7fbf-45db-ba5d-75bcdb846938" providerId="ADAL" clId="{34868645-BA8F-403C-A860-A9D6EC4C08B5}" dt="2023-02-14T10:49:12.354" v="1226" actId="207"/>
          <ac:spMkLst>
            <pc:docMk/>
            <pc:sldMk cId="1923714801" sldId="282"/>
            <ac:spMk id="2" creationId="{2326E83A-B765-0B5B-847D-C8F33924430D}"/>
          </ac:spMkLst>
        </pc:spChg>
        <pc:spChg chg="add mod">
          <ac:chgData name="LARA MORENO TURIEGANO" userId="1e0f099c-7fbf-45db-ba5d-75bcdb846938" providerId="ADAL" clId="{34868645-BA8F-403C-A860-A9D6EC4C08B5}" dt="2023-02-14T10:49:41.925" v="1232" actId="1076"/>
          <ac:spMkLst>
            <pc:docMk/>
            <pc:sldMk cId="1923714801" sldId="282"/>
            <ac:spMk id="3" creationId="{0709BA7E-611D-FFC7-B78F-3FDB85C94274}"/>
          </ac:spMkLst>
        </pc:spChg>
        <pc:spChg chg="add mod">
          <ac:chgData name="LARA MORENO TURIEGANO" userId="1e0f099c-7fbf-45db-ba5d-75bcdb846938" providerId="ADAL" clId="{34868645-BA8F-403C-A860-A9D6EC4C08B5}" dt="2023-02-14T10:49:41.925" v="1232" actId="1076"/>
          <ac:spMkLst>
            <pc:docMk/>
            <pc:sldMk cId="1923714801" sldId="282"/>
            <ac:spMk id="4" creationId="{EA2087DE-3B69-D6D6-278C-448DC8E10949}"/>
          </ac:spMkLst>
        </pc:spChg>
        <pc:spChg chg="add mod">
          <ac:chgData name="LARA MORENO TURIEGANO" userId="1e0f099c-7fbf-45db-ba5d-75bcdb846938" providerId="ADAL" clId="{34868645-BA8F-403C-A860-A9D6EC4C08B5}" dt="2023-02-14T10:49:25.978" v="1229" actId="207"/>
          <ac:spMkLst>
            <pc:docMk/>
            <pc:sldMk cId="1923714801" sldId="282"/>
            <ac:spMk id="5" creationId="{9C6C9EA1-CA7D-7773-4C53-369287AF67C1}"/>
          </ac:spMkLst>
        </pc:spChg>
        <pc:spChg chg="add mod">
          <ac:chgData name="LARA MORENO TURIEGANO" userId="1e0f099c-7fbf-45db-ba5d-75bcdb846938" providerId="ADAL" clId="{34868645-BA8F-403C-A860-A9D6EC4C08B5}" dt="2023-02-14T10:49:41.925" v="1232" actId="1076"/>
          <ac:spMkLst>
            <pc:docMk/>
            <pc:sldMk cId="1923714801" sldId="282"/>
            <ac:spMk id="6" creationId="{4A3617B3-3AFC-B045-C069-C787CD745262}"/>
          </ac:spMkLst>
        </pc:spChg>
        <pc:spChg chg="add mod">
          <ac:chgData name="LARA MORENO TURIEGANO" userId="1e0f099c-7fbf-45db-ba5d-75bcdb846938" providerId="ADAL" clId="{34868645-BA8F-403C-A860-A9D6EC4C08B5}" dt="2023-02-14T10:49:41.925" v="1232" actId="1076"/>
          <ac:spMkLst>
            <pc:docMk/>
            <pc:sldMk cId="1923714801" sldId="282"/>
            <ac:spMk id="7" creationId="{96B68060-6CE7-6079-C5BB-D018C601C907}"/>
          </ac:spMkLst>
        </pc:spChg>
      </pc:sldChg>
      <pc:sldChg chg="addSp delSp new del mod">
        <pc:chgData name="LARA MORENO TURIEGANO" userId="1e0f099c-7fbf-45db-ba5d-75bcdb846938" providerId="ADAL" clId="{34868645-BA8F-403C-A860-A9D6EC4C08B5}" dt="2023-02-14T11:02:24.816" v="1237" actId="47"/>
        <pc:sldMkLst>
          <pc:docMk/>
          <pc:sldMk cId="2049670802" sldId="283"/>
        </pc:sldMkLst>
        <pc:spChg chg="del">
          <ac:chgData name="LARA MORENO TURIEGANO" userId="1e0f099c-7fbf-45db-ba5d-75bcdb846938" providerId="ADAL" clId="{34868645-BA8F-403C-A860-A9D6EC4C08B5}" dt="2023-02-14T10:59:09.752" v="1234" actId="478"/>
          <ac:spMkLst>
            <pc:docMk/>
            <pc:sldMk cId="2049670802" sldId="283"/>
            <ac:spMk id="2" creationId="{F4223959-7DDE-FDD1-3603-E5A0C49AB624}"/>
          </ac:spMkLst>
        </pc:spChg>
        <pc:spChg chg="del">
          <ac:chgData name="LARA MORENO TURIEGANO" userId="1e0f099c-7fbf-45db-ba5d-75bcdb846938" providerId="ADAL" clId="{34868645-BA8F-403C-A860-A9D6EC4C08B5}" dt="2023-02-14T10:59:09.752" v="1234" actId="478"/>
          <ac:spMkLst>
            <pc:docMk/>
            <pc:sldMk cId="2049670802" sldId="283"/>
            <ac:spMk id="3" creationId="{F5D9E18D-C7DA-D695-8551-3096586DB81F}"/>
          </ac:spMkLst>
        </pc:spChg>
        <pc:picChg chg="add del">
          <ac:chgData name="LARA MORENO TURIEGANO" userId="1e0f099c-7fbf-45db-ba5d-75bcdb846938" providerId="ADAL" clId="{34868645-BA8F-403C-A860-A9D6EC4C08B5}" dt="2023-02-14T11:02:21.935" v="1236" actId="478"/>
          <ac:picMkLst>
            <pc:docMk/>
            <pc:sldMk cId="2049670802" sldId="283"/>
            <ac:picMk id="5" creationId="{A6C44BC6-200D-85D2-4431-6F677DB8EB02}"/>
          </ac:picMkLst>
        </pc:picChg>
      </pc:sldChg>
      <pc:sldChg chg="addSp delSp modSp new del mod">
        <pc:chgData name="LARA MORENO TURIEGANO" userId="1e0f099c-7fbf-45db-ba5d-75bcdb846938" providerId="ADAL" clId="{34868645-BA8F-403C-A860-A9D6EC4C08B5}" dt="2023-02-14T13:30:04.334" v="1257" actId="47"/>
        <pc:sldMkLst>
          <pc:docMk/>
          <pc:sldMk cId="2591160400" sldId="283"/>
        </pc:sldMkLst>
        <pc:picChg chg="add del mod modCrop">
          <ac:chgData name="LARA MORENO TURIEGANO" userId="1e0f099c-7fbf-45db-ba5d-75bcdb846938" providerId="ADAL" clId="{34868645-BA8F-403C-A860-A9D6EC4C08B5}" dt="2023-02-14T13:30:01.106" v="1256" actId="478"/>
          <ac:picMkLst>
            <pc:docMk/>
            <pc:sldMk cId="2591160400" sldId="283"/>
            <ac:picMk id="3" creationId="{12F3ACC6-DD3A-BDFC-4D21-A5FB08FA8EA6}"/>
          </ac:picMkLst>
        </pc:picChg>
      </pc:sldChg>
    </pc:docChg>
  </pc:docChgLst>
  <pc:docChgLst>
    <pc:chgData name="LARA MORENO TURIEGANO" userId="1e0f099c-7fbf-45db-ba5d-75bcdb846938" providerId="ADAL" clId="{E8CE987A-8EA2-4CCD-91E0-3D7B2E553D3F}"/>
    <pc:docChg chg="undo custSel modSld">
      <pc:chgData name="LARA MORENO TURIEGANO" userId="1e0f099c-7fbf-45db-ba5d-75bcdb846938" providerId="ADAL" clId="{E8CE987A-8EA2-4CCD-91E0-3D7B2E553D3F}" dt="2024-01-09T08:47:40.597" v="391" actId="790"/>
      <pc:docMkLst>
        <pc:docMk/>
      </pc:docMkLst>
      <pc:sldChg chg="modSp mod">
        <pc:chgData name="LARA MORENO TURIEGANO" userId="1e0f099c-7fbf-45db-ba5d-75bcdb846938" providerId="ADAL" clId="{E8CE987A-8EA2-4CCD-91E0-3D7B2E553D3F}" dt="2024-01-08T13:11:24.171" v="283" actId="2711"/>
        <pc:sldMkLst>
          <pc:docMk/>
          <pc:sldMk cId="0" sldId="263"/>
        </pc:sldMkLst>
        <pc:spChg chg="mod">
          <ac:chgData name="LARA MORENO TURIEGANO" userId="1e0f099c-7fbf-45db-ba5d-75bcdb846938" providerId="ADAL" clId="{E8CE987A-8EA2-4CCD-91E0-3D7B2E553D3F}" dt="2024-01-08T13:11:24.171" v="283" actId="2711"/>
          <ac:spMkLst>
            <pc:docMk/>
            <pc:sldMk cId="0" sldId="263"/>
            <ac:spMk id="2" creationId="{4E9B3B32-B492-93DB-2ACE-D1D2F0F3BCDC}"/>
          </ac:spMkLst>
        </pc:spChg>
        <pc:spChg chg="mod">
          <ac:chgData name="LARA MORENO TURIEGANO" userId="1e0f099c-7fbf-45db-ba5d-75bcdb846938" providerId="ADAL" clId="{E8CE987A-8EA2-4CCD-91E0-3D7B2E553D3F}" dt="2024-01-08T13:11:24.171" v="283" actId="2711"/>
          <ac:spMkLst>
            <pc:docMk/>
            <pc:sldMk cId="0" sldId="263"/>
            <ac:spMk id="4" creationId="{FA421F06-0388-F2A3-1658-6B72C3BC8D3C}"/>
          </ac:spMkLst>
        </pc:spChg>
        <pc:spChg chg="mod">
          <ac:chgData name="LARA MORENO TURIEGANO" userId="1e0f099c-7fbf-45db-ba5d-75bcdb846938" providerId="ADAL" clId="{E8CE987A-8EA2-4CCD-91E0-3D7B2E553D3F}" dt="2023-12-28T11:27:38.914" v="27" actId="1038"/>
          <ac:spMkLst>
            <pc:docMk/>
            <pc:sldMk cId="0" sldId="263"/>
            <ac:spMk id="11" creationId="{D376D72F-B42A-2D08-C8C7-797299C95BEA}"/>
          </ac:spMkLst>
        </pc:spChg>
        <pc:spChg chg="mod">
          <ac:chgData name="LARA MORENO TURIEGANO" userId="1e0f099c-7fbf-45db-ba5d-75bcdb846938" providerId="ADAL" clId="{E8CE987A-8EA2-4CCD-91E0-3D7B2E553D3F}" dt="2023-12-28T11:27:48.889" v="32" actId="1038"/>
          <ac:spMkLst>
            <pc:docMk/>
            <pc:sldMk cId="0" sldId="263"/>
            <ac:spMk id="12" creationId="{A5F6740A-BC5D-3497-4D7D-3DFFC16F90D0}"/>
          </ac:spMkLst>
        </pc:spChg>
        <pc:graphicFrameChg chg="mod">
          <ac:chgData name="LARA MORENO TURIEGANO" userId="1e0f099c-7fbf-45db-ba5d-75bcdb846938" providerId="ADAL" clId="{E8CE987A-8EA2-4CCD-91E0-3D7B2E553D3F}" dt="2023-12-28T11:27:30.622" v="20" actId="1038"/>
          <ac:graphicFrameMkLst>
            <pc:docMk/>
            <pc:sldMk cId="0" sldId="263"/>
            <ac:graphicFrameMk id="9" creationId="{E50C9870-4000-F1A7-4DFA-CD3F3779CC20}"/>
          </ac:graphicFrameMkLst>
        </pc:graphicFrameChg>
        <pc:graphicFrameChg chg="mod">
          <ac:chgData name="LARA MORENO TURIEGANO" userId="1e0f099c-7fbf-45db-ba5d-75bcdb846938" providerId="ADAL" clId="{E8CE987A-8EA2-4CCD-91E0-3D7B2E553D3F}" dt="2023-12-28T11:27:27.503" v="14" actId="1037"/>
          <ac:graphicFrameMkLst>
            <pc:docMk/>
            <pc:sldMk cId="0" sldId="263"/>
            <ac:graphicFrameMk id="10" creationId="{93559C49-AC12-785A-26FF-1B3A7ADCC6B1}"/>
          </ac:graphicFrameMkLst>
        </pc:graphicFrameChg>
      </pc:sldChg>
      <pc:sldChg chg="delSp modSp mod">
        <pc:chgData name="LARA MORENO TURIEGANO" userId="1e0f099c-7fbf-45db-ba5d-75bcdb846938" providerId="ADAL" clId="{E8CE987A-8EA2-4CCD-91E0-3D7B2E553D3F}" dt="2024-01-08T14:06:09.609" v="290" actId="1035"/>
        <pc:sldMkLst>
          <pc:docMk/>
          <pc:sldMk cId="3239015140" sldId="279"/>
        </pc:sldMkLst>
        <pc:spChg chg="mod">
          <ac:chgData name="LARA MORENO TURIEGANO" userId="1e0f099c-7fbf-45db-ba5d-75bcdb846938" providerId="ADAL" clId="{E8CE987A-8EA2-4CCD-91E0-3D7B2E553D3F}" dt="2024-01-08T12:57:31.169" v="104" actId="14100"/>
          <ac:spMkLst>
            <pc:docMk/>
            <pc:sldMk cId="3239015140" sldId="279"/>
            <ac:spMk id="2" creationId="{122EF52D-AB86-DEF0-5E90-D5F578A1F9D6}"/>
          </ac:spMkLst>
        </pc:spChg>
        <pc:spChg chg="mod">
          <ac:chgData name="LARA MORENO TURIEGANO" userId="1e0f099c-7fbf-45db-ba5d-75bcdb846938" providerId="ADAL" clId="{E8CE987A-8EA2-4CCD-91E0-3D7B2E553D3F}" dt="2024-01-08T12:56:57.819" v="73" actId="2711"/>
          <ac:spMkLst>
            <pc:docMk/>
            <pc:sldMk cId="3239015140" sldId="279"/>
            <ac:spMk id="8" creationId="{E31EE9B0-E69F-149C-E6D3-D9A06D87F575}"/>
          </ac:spMkLst>
        </pc:spChg>
        <pc:spChg chg="mod">
          <ac:chgData name="LARA MORENO TURIEGANO" userId="1e0f099c-7fbf-45db-ba5d-75bcdb846938" providerId="ADAL" clId="{E8CE987A-8EA2-4CCD-91E0-3D7B2E553D3F}" dt="2024-01-08T12:56:57.819" v="73" actId="2711"/>
          <ac:spMkLst>
            <pc:docMk/>
            <pc:sldMk cId="3239015140" sldId="279"/>
            <ac:spMk id="9" creationId="{A28886B5-85B9-9433-C93A-3185C66000FB}"/>
          </ac:spMkLst>
        </pc:spChg>
        <pc:spChg chg="mod">
          <ac:chgData name="LARA MORENO TURIEGANO" userId="1e0f099c-7fbf-45db-ba5d-75bcdb846938" providerId="ADAL" clId="{E8CE987A-8EA2-4CCD-91E0-3D7B2E553D3F}" dt="2024-01-08T12:57:27.484" v="103" actId="1036"/>
          <ac:spMkLst>
            <pc:docMk/>
            <pc:sldMk cId="3239015140" sldId="279"/>
            <ac:spMk id="10" creationId="{3D56CE31-D1B3-5211-A469-85F02F950D89}"/>
          </ac:spMkLst>
        </pc:spChg>
        <pc:spChg chg="mod">
          <ac:chgData name="LARA MORENO TURIEGANO" userId="1e0f099c-7fbf-45db-ba5d-75bcdb846938" providerId="ADAL" clId="{E8CE987A-8EA2-4CCD-91E0-3D7B2E553D3F}" dt="2024-01-08T12:57:27.484" v="103" actId="1036"/>
          <ac:spMkLst>
            <pc:docMk/>
            <pc:sldMk cId="3239015140" sldId="279"/>
            <ac:spMk id="11" creationId="{E537B25D-2E3F-BD6F-AF90-4B0833ABDB27}"/>
          </ac:spMkLst>
        </pc:spChg>
        <pc:spChg chg="mod">
          <ac:chgData name="LARA MORENO TURIEGANO" userId="1e0f099c-7fbf-45db-ba5d-75bcdb846938" providerId="ADAL" clId="{E8CE987A-8EA2-4CCD-91E0-3D7B2E553D3F}" dt="2024-01-08T12:56:57.819" v="73" actId="2711"/>
          <ac:spMkLst>
            <pc:docMk/>
            <pc:sldMk cId="3239015140" sldId="279"/>
            <ac:spMk id="12" creationId="{C45AB7FC-5292-22AC-A931-DE0F306C901D}"/>
          </ac:spMkLst>
        </pc:spChg>
        <pc:spChg chg="mod">
          <ac:chgData name="LARA MORENO TURIEGANO" userId="1e0f099c-7fbf-45db-ba5d-75bcdb846938" providerId="ADAL" clId="{E8CE987A-8EA2-4CCD-91E0-3D7B2E553D3F}" dt="2024-01-08T12:57:27.484" v="103" actId="1036"/>
          <ac:spMkLst>
            <pc:docMk/>
            <pc:sldMk cId="3239015140" sldId="279"/>
            <ac:spMk id="13" creationId="{9C226885-EFF7-988C-6359-546258393923}"/>
          </ac:spMkLst>
        </pc:spChg>
        <pc:spChg chg="mod">
          <ac:chgData name="LARA MORENO TURIEGANO" userId="1e0f099c-7fbf-45db-ba5d-75bcdb846938" providerId="ADAL" clId="{E8CE987A-8EA2-4CCD-91E0-3D7B2E553D3F}" dt="2024-01-08T13:02:01.464" v="224" actId="1035"/>
          <ac:spMkLst>
            <pc:docMk/>
            <pc:sldMk cId="3239015140" sldId="279"/>
            <ac:spMk id="17" creationId="{00000000-0000-0000-0000-000000000000}"/>
          </ac:spMkLst>
        </pc:spChg>
        <pc:spChg chg="mod">
          <ac:chgData name="LARA MORENO TURIEGANO" userId="1e0f099c-7fbf-45db-ba5d-75bcdb846938" providerId="ADAL" clId="{E8CE987A-8EA2-4CCD-91E0-3D7B2E553D3F}" dt="2024-01-08T13:02:01.464" v="224" actId="1035"/>
          <ac:spMkLst>
            <pc:docMk/>
            <pc:sldMk cId="3239015140" sldId="279"/>
            <ac:spMk id="19" creationId="{00000000-0000-0000-0000-000000000000}"/>
          </ac:spMkLst>
        </pc:spChg>
        <pc:spChg chg="mod">
          <ac:chgData name="LARA MORENO TURIEGANO" userId="1e0f099c-7fbf-45db-ba5d-75bcdb846938" providerId="ADAL" clId="{E8CE987A-8EA2-4CCD-91E0-3D7B2E553D3F}" dt="2024-01-08T13:02:01.464" v="224" actId="1035"/>
          <ac:spMkLst>
            <pc:docMk/>
            <pc:sldMk cId="3239015140" sldId="279"/>
            <ac:spMk id="21" creationId="{00000000-0000-0000-0000-000000000000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42" creationId="{6820643C-13B1-E0B5-8BFE-A5436663C423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44" creationId="{6F941DB5-0EAF-7F2D-FC25-524DCB2B8077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46" creationId="{22031158-8DD2-D03B-AB50-F2941510D6B2}"/>
          </ac:spMkLst>
        </pc:spChg>
        <pc:spChg chg="mod">
          <ac:chgData name="LARA MORENO TURIEGANO" userId="1e0f099c-7fbf-45db-ba5d-75bcdb846938" providerId="ADAL" clId="{E8CE987A-8EA2-4CCD-91E0-3D7B2E553D3F}" dt="2024-01-08T14:05:04.470" v="286" actId="113"/>
          <ac:spMkLst>
            <pc:docMk/>
            <pc:sldMk cId="3239015140" sldId="279"/>
            <ac:spMk id="47" creationId="{FEB6C918-3393-916F-216A-F7203B3DE0DA}"/>
          </ac:spMkLst>
        </pc:spChg>
        <pc:spChg chg="mod">
          <ac:chgData name="LARA MORENO TURIEGANO" userId="1e0f099c-7fbf-45db-ba5d-75bcdb846938" providerId="ADAL" clId="{E8CE987A-8EA2-4CCD-91E0-3D7B2E553D3F}" dt="2024-01-08T14:05:04.470" v="286" actId="113"/>
          <ac:spMkLst>
            <pc:docMk/>
            <pc:sldMk cId="3239015140" sldId="279"/>
            <ac:spMk id="51" creationId="{613B5CC0-FA50-5980-A525-ED972C407394}"/>
          </ac:spMkLst>
        </pc:spChg>
        <pc:spChg chg="mod">
          <ac:chgData name="LARA MORENO TURIEGANO" userId="1e0f099c-7fbf-45db-ba5d-75bcdb846938" providerId="ADAL" clId="{E8CE987A-8EA2-4CCD-91E0-3D7B2E553D3F}" dt="2024-01-08T14:05:04.470" v="286" actId="113"/>
          <ac:spMkLst>
            <pc:docMk/>
            <pc:sldMk cId="3239015140" sldId="279"/>
            <ac:spMk id="52" creationId="{D86695C6-A4C8-684B-942D-BBAED2688E09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53" creationId="{BBBCFADE-302C-B469-FF36-F181071CC5FD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54" creationId="{E769ED53-726B-4B56-6B3C-7DA6764B15AE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55" creationId="{4568E108-3D80-6F30-9DD2-1CB1720815CF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56" creationId="{DD902BF0-5F62-B352-64F0-D9E88D1E505F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57" creationId="{91EC59DD-17C0-F8CE-0644-F06B3256E01E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58" creationId="{0FE50B0C-6E6F-6592-FA69-A27BE5332A1C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59" creationId="{3A10C089-3D3D-21D3-AF23-70623D280EFB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60" creationId="{53C8D56D-EBAE-D278-64D8-D626DB9A985C}"/>
          </ac:spMkLst>
        </pc:spChg>
        <pc:spChg chg="mod">
          <ac:chgData name="LARA MORENO TURIEGANO" userId="1e0f099c-7fbf-45db-ba5d-75bcdb846938" providerId="ADAL" clId="{E8CE987A-8EA2-4CCD-91E0-3D7B2E553D3F}" dt="2024-01-08T12:57:40.862" v="121" actId="1036"/>
          <ac:spMkLst>
            <pc:docMk/>
            <pc:sldMk cId="3239015140" sldId="279"/>
            <ac:spMk id="64" creationId="{9C60875A-6B32-1461-5D63-D71224591CA4}"/>
          </ac:spMkLst>
        </pc:spChg>
        <pc:spChg chg="mod">
          <ac:chgData name="LARA MORENO TURIEGANO" userId="1e0f099c-7fbf-45db-ba5d-75bcdb846938" providerId="ADAL" clId="{E8CE987A-8EA2-4CCD-91E0-3D7B2E553D3F}" dt="2024-01-08T14:05:53.175" v="289" actId="1035"/>
          <ac:spMkLst>
            <pc:docMk/>
            <pc:sldMk cId="3239015140" sldId="279"/>
            <ac:spMk id="65" creationId="{56DE9E03-426D-90D6-82E3-CA4827EBFD10}"/>
          </ac:spMkLst>
        </pc:spChg>
        <pc:spChg chg="mod">
          <ac:chgData name="LARA MORENO TURIEGANO" userId="1e0f099c-7fbf-45db-ba5d-75bcdb846938" providerId="ADAL" clId="{E8CE987A-8EA2-4CCD-91E0-3D7B2E553D3F}" dt="2024-01-08T14:05:53.175" v="289" actId="1035"/>
          <ac:spMkLst>
            <pc:docMk/>
            <pc:sldMk cId="3239015140" sldId="279"/>
            <ac:spMk id="66" creationId="{6EC915CD-175F-DE58-CF06-94DEE8623B56}"/>
          </ac:spMkLst>
        </pc:spChg>
        <pc:spChg chg="mod">
          <ac:chgData name="LARA MORENO TURIEGANO" userId="1e0f099c-7fbf-45db-ba5d-75bcdb846938" providerId="ADAL" clId="{E8CE987A-8EA2-4CCD-91E0-3D7B2E553D3F}" dt="2024-01-08T13:02:55.053" v="279" actId="1035"/>
          <ac:spMkLst>
            <pc:docMk/>
            <pc:sldMk cId="3239015140" sldId="279"/>
            <ac:spMk id="74" creationId="{00000000-0000-0000-0000-000000000000}"/>
          </ac:spMkLst>
        </pc:spChg>
        <pc:spChg chg="mod">
          <ac:chgData name="LARA MORENO TURIEGANO" userId="1e0f099c-7fbf-45db-ba5d-75bcdb846938" providerId="ADAL" clId="{E8CE987A-8EA2-4CCD-91E0-3D7B2E553D3F}" dt="2024-01-08T13:02:55.053" v="279" actId="1035"/>
          <ac:spMkLst>
            <pc:docMk/>
            <pc:sldMk cId="3239015140" sldId="279"/>
            <ac:spMk id="76" creationId="{00000000-0000-0000-0000-000000000000}"/>
          </ac:spMkLst>
        </pc:spChg>
        <pc:spChg chg="mod">
          <ac:chgData name="LARA MORENO TURIEGANO" userId="1e0f099c-7fbf-45db-ba5d-75bcdb846938" providerId="ADAL" clId="{E8CE987A-8EA2-4CCD-91E0-3D7B2E553D3F}" dt="2024-01-08T13:03:01.975" v="282" actId="1035"/>
          <ac:spMkLst>
            <pc:docMk/>
            <pc:sldMk cId="3239015140" sldId="279"/>
            <ac:spMk id="78" creationId="{00000000-0000-0000-0000-000000000000}"/>
          </ac:spMkLst>
        </pc:spChg>
        <pc:spChg chg="mod">
          <ac:chgData name="LARA MORENO TURIEGANO" userId="1e0f099c-7fbf-45db-ba5d-75bcdb846938" providerId="ADAL" clId="{E8CE987A-8EA2-4CCD-91E0-3D7B2E553D3F}" dt="2024-01-08T14:05:53.175" v="289" actId="1035"/>
          <ac:spMkLst>
            <pc:docMk/>
            <pc:sldMk cId="3239015140" sldId="279"/>
            <ac:spMk id="79" creationId="{8845E98D-F4BD-893F-7001-BFB026CA1A1B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93" creationId="{1A1CF0A7-F37F-F668-7E0A-1C76AB67C5CF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94" creationId="{E8FDE015-507C-108E-5922-C00FAAED0D5A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95" creationId="{F48F6BE5-60C7-470D-9829-7B4C1631B0F2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97" creationId="{9A6C3D47-FBEF-2D33-3561-F5FC59E51427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99" creationId="{BD4F8520-CC6B-F4AC-CF30-3C5E792D8261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100" creationId="{BF1E3EAF-AD51-FEBD-1636-5FF58F14291C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101" creationId="{9856A166-4CCF-57AC-3A57-65F4751E54F1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102" creationId="{E2B08C93-F192-B284-A373-F7C289D6D2DF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103" creationId="{1E193522-31EE-82BD-7465-1CFB31E78E86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104" creationId="{F0E31F2B-FAF6-41F7-07C5-42832031052E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105" creationId="{1EA4B49A-ED36-760E-A8D3-DD685140FF13}"/>
          </ac:spMkLst>
        </pc:spChg>
        <pc:spChg chg="mod">
          <ac:chgData name="LARA MORENO TURIEGANO" userId="1e0f099c-7fbf-45db-ba5d-75bcdb846938" providerId="ADAL" clId="{E8CE987A-8EA2-4CCD-91E0-3D7B2E553D3F}" dt="2024-01-08T13:02:15.197" v="247" actId="1036"/>
          <ac:spMkLst>
            <pc:docMk/>
            <pc:sldMk cId="3239015140" sldId="279"/>
            <ac:spMk id="106" creationId="{FE3A670C-B3EC-6238-87AD-D3FF9DE9C657}"/>
          </ac:spMkLst>
        </pc:spChg>
        <pc:spChg chg="mod">
          <ac:chgData name="LARA MORENO TURIEGANO" userId="1e0f099c-7fbf-45db-ba5d-75bcdb846938" providerId="ADAL" clId="{E8CE987A-8EA2-4CCD-91E0-3D7B2E553D3F}" dt="2024-01-08T14:05:04.470" v="286" actId="113"/>
          <ac:spMkLst>
            <pc:docMk/>
            <pc:sldMk cId="3239015140" sldId="279"/>
            <ac:spMk id="107" creationId="{E8826BC5-4217-2C8C-CB9F-74045C6C51D8}"/>
          </ac:spMkLst>
        </pc:spChg>
        <pc:spChg chg="mod">
          <ac:chgData name="LARA MORENO TURIEGANO" userId="1e0f099c-7fbf-45db-ba5d-75bcdb846938" providerId="ADAL" clId="{E8CE987A-8EA2-4CCD-91E0-3D7B2E553D3F}" dt="2024-01-08T14:05:04.470" v="286" actId="113"/>
          <ac:spMkLst>
            <pc:docMk/>
            <pc:sldMk cId="3239015140" sldId="279"/>
            <ac:spMk id="108" creationId="{BBA25C08-8AAC-00C9-0FC0-B8E5F88D2B00}"/>
          </ac:spMkLst>
        </pc:spChg>
        <pc:spChg chg="mod">
          <ac:chgData name="LARA MORENO TURIEGANO" userId="1e0f099c-7fbf-45db-ba5d-75bcdb846938" providerId="ADAL" clId="{E8CE987A-8EA2-4CCD-91E0-3D7B2E553D3F}" dt="2024-01-08T14:05:04.470" v="286" actId="113"/>
          <ac:spMkLst>
            <pc:docMk/>
            <pc:sldMk cId="3239015140" sldId="279"/>
            <ac:spMk id="109" creationId="{9D11DEB9-0CE8-F65F-844E-629224BF06FB}"/>
          </ac:spMkLst>
        </pc:spChg>
        <pc:spChg chg="mod">
          <ac:chgData name="LARA MORENO TURIEGANO" userId="1e0f099c-7fbf-45db-ba5d-75bcdb846938" providerId="ADAL" clId="{E8CE987A-8EA2-4CCD-91E0-3D7B2E553D3F}" dt="2024-01-08T14:06:09.609" v="290" actId="1035"/>
          <ac:spMkLst>
            <pc:docMk/>
            <pc:sldMk cId="3239015140" sldId="279"/>
            <ac:spMk id="110" creationId="{0862DA1A-F584-F51B-3F8A-5F03B257A239}"/>
          </ac:spMkLst>
        </pc:spChg>
        <pc:spChg chg="mod">
          <ac:chgData name="LARA MORENO TURIEGANO" userId="1e0f099c-7fbf-45db-ba5d-75bcdb846938" providerId="ADAL" clId="{E8CE987A-8EA2-4CCD-91E0-3D7B2E553D3F}" dt="2024-01-08T14:06:09.609" v="290" actId="1035"/>
          <ac:spMkLst>
            <pc:docMk/>
            <pc:sldMk cId="3239015140" sldId="279"/>
            <ac:spMk id="111" creationId="{52B3939A-CDE7-ECB3-3AEE-B15EC8AED987}"/>
          </ac:spMkLst>
        </pc:spChg>
        <pc:spChg chg="mod">
          <ac:chgData name="LARA MORENO TURIEGANO" userId="1e0f099c-7fbf-45db-ba5d-75bcdb846938" providerId="ADAL" clId="{E8CE987A-8EA2-4CCD-91E0-3D7B2E553D3F}" dt="2024-01-08T14:06:09.609" v="290" actId="1035"/>
          <ac:spMkLst>
            <pc:docMk/>
            <pc:sldMk cId="3239015140" sldId="279"/>
            <ac:spMk id="112" creationId="{B0E78483-84D4-7E6F-8E63-65B2DD07EC51}"/>
          </ac:spMkLst>
        </pc:spChg>
        <pc:spChg chg="mod">
          <ac:chgData name="LARA MORENO TURIEGANO" userId="1e0f099c-7fbf-45db-ba5d-75bcdb846938" providerId="ADAL" clId="{E8CE987A-8EA2-4CCD-91E0-3D7B2E553D3F}" dt="2024-01-08T13:02:21.499" v="248" actId="14100"/>
          <ac:spMkLst>
            <pc:docMk/>
            <pc:sldMk cId="3239015140" sldId="279"/>
            <ac:spMk id="113" creationId="{89E54564-6B14-F17F-DBFF-A263DE4B1BAE}"/>
          </ac:spMkLst>
        </pc:spChg>
        <pc:spChg chg="mod">
          <ac:chgData name="LARA MORENO TURIEGANO" userId="1e0f099c-7fbf-45db-ba5d-75bcdb846938" providerId="ADAL" clId="{E8CE987A-8EA2-4CCD-91E0-3D7B2E553D3F}" dt="2024-01-08T12:56:57.819" v="73" actId="2711"/>
          <ac:spMkLst>
            <pc:docMk/>
            <pc:sldMk cId="3239015140" sldId="279"/>
            <ac:spMk id="114" creationId="{51CEA368-5968-4C7D-D401-119358A25ACE}"/>
          </ac:spMkLst>
        </pc:spChg>
        <pc:spChg chg="mod">
          <ac:chgData name="LARA MORENO TURIEGANO" userId="1e0f099c-7fbf-45db-ba5d-75bcdb846938" providerId="ADAL" clId="{E8CE987A-8EA2-4CCD-91E0-3D7B2E553D3F}" dt="2024-01-08T12:57:35.384" v="110" actId="1036"/>
          <ac:spMkLst>
            <pc:docMk/>
            <pc:sldMk cId="3239015140" sldId="279"/>
            <ac:spMk id="115" creationId="{7481D84A-F472-B9A3-C166-E83CAA150B51}"/>
          </ac:spMkLst>
        </pc:spChg>
        <pc:picChg chg="mod">
          <ac:chgData name="LARA MORENO TURIEGANO" userId="1e0f099c-7fbf-45db-ba5d-75bcdb846938" providerId="ADAL" clId="{E8CE987A-8EA2-4CCD-91E0-3D7B2E553D3F}" dt="2024-01-08T12:57:27.484" v="103" actId="1036"/>
          <ac:picMkLst>
            <pc:docMk/>
            <pc:sldMk cId="3239015140" sldId="279"/>
            <ac:picMk id="4" creationId="{00000000-0000-0000-0000-000000000000}"/>
          </ac:picMkLst>
        </pc:picChg>
        <pc:picChg chg="mod">
          <ac:chgData name="LARA MORENO TURIEGANO" userId="1e0f099c-7fbf-45db-ba5d-75bcdb846938" providerId="ADAL" clId="{E8CE987A-8EA2-4CCD-91E0-3D7B2E553D3F}" dt="2024-01-08T12:57:27.484" v="103" actId="1036"/>
          <ac:picMkLst>
            <pc:docMk/>
            <pc:sldMk cId="3239015140" sldId="279"/>
            <ac:picMk id="5" creationId="{00000000-0000-0000-0000-000000000000}"/>
          </ac:picMkLst>
        </pc:picChg>
        <pc:picChg chg="mod">
          <ac:chgData name="LARA MORENO TURIEGANO" userId="1e0f099c-7fbf-45db-ba5d-75bcdb846938" providerId="ADAL" clId="{E8CE987A-8EA2-4CCD-91E0-3D7B2E553D3F}" dt="2024-01-08T12:57:27.484" v="103" actId="1036"/>
          <ac:picMkLst>
            <pc:docMk/>
            <pc:sldMk cId="3239015140" sldId="279"/>
            <ac:picMk id="6" creationId="{00000000-0000-0000-0000-000000000000}"/>
          </ac:picMkLst>
        </pc:picChg>
        <pc:picChg chg="mod">
          <ac:chgData name="LARA MORENO TURIEGANO" userId="1e0f099c-7fbf-45db-ba5d-75bcdb846938" providerId="ADAL" clId="{E8CE987A-8EA2-4CCD-91E0-3D7B2E553D3F}" dt="2024-01-08T12:57:40.862" v="121" actId="1036"/>
          <ac:picMkLst>
            <pc:docMk/>
            <pc:sldMk cId="3239015140" sldId="279"/>
            <ac:picMk id="38" creationId="{79946A2A-15FE-80B8-BAE3-1748887BC221}"/>
          </ac:picMkLst>
        </pc:picChg>
        <pc:picChg chg="mod">
          <ac:chgData name="LARA MORENO TURIEGANO" userId="1e0f099c-7fbf-45db-ba5d-75bcdb846938" providerId="ADAL" clId="{E8CE987A-8EA2-4CCD-91E0-3D7B2E553D3F}" dt="2024-01-08T12:57:40.862" v="121" actId="1036"/>
          <ac:picMkLst>
            <pc:docMk/>
            <pc:sldMk cId="3239015140" sldId="279"/>
            <ac:picMk id="39" creationId="{A437B277-AB7A-01C3-5768-8827B2F6AB6A}"/>
          </ac:picMkLst>
        </pc:picChg>
        <pc:picChg chg="mod">
          <ac:chgData name="LARA MORENO TURIEGANO" userId="1e0f099c-7fbf-45db-ba5d-75bcdb846938" providerId="ADAL" clId="{E8CE987A-8EA2-4CCD-91E0-3D7B2E553D3F}" dt="2024-01-08T12:57:40.862" v="121" actId="1036"/>
          <ac:picMkLst>
            <pc:docMk/>
            <pc:sldMk cId="3239015140" sldId="279"/>
            <ac:picMk id="40" creationId="{481993B6-0E3A-EC39-33DD-7412AEF1E775}"/>
          </ac:picMkLst>
        </pc:picChg>
        <pc:picChg chg="mod">
          <ac:chgData name="LARA MORENO TURIEGANO" userId="1e0f099c-7fbf-45db-ba5d-75bcdb846938" providerId="ADAL" clId="{E8CE987A-8EA2-4CCD-91E0-3D7B2E553D3F}" dt="2024-01-08T13:02:15.197" v="247" actId="1036"/>
          <ac:picMkLst>
            <pc:docMk/>
            <pc:sldMk cId="3239015140" sldId="279"/>
            <ac:picMk id="80" creationId="{89FC3DA4-527E-8698-6D62-75A1D3255E21}"/>
          </ac:picMkLst>
        </pc:picChg>
        <pc:picChg chg="mod">
          <ac:chgData name="LARA MORENO TURIEGANO" userId="1e0f099c-7fbf-45db-ba5d-75bcdb846938" providerId="ADAL" clId="{E8CE987A-8EA2-4CCD-91E0-3D7B2E553D3F}" dt="2024-01-08T13:02:15.197" v="247" actId="1036"/>
          <ac:picMkLst>
            <pc:docMk/>
            <pc:sldMk cId="3239015140" sldId="279"/>
            <ac:picMk id="81" creationId="{4B2D377A-F501-2D5E-D843-CE25B8A69C6F}"/>
          </ac:picMkLst>
        </pc:picChg>
        <pc:picChg chg="mod">
          <ac:chgData name="LARA MORENO TURIEGANO" userId="1e0f099c-7fbf-45db-ba5d-75bcdb846938" providerId="ADAL" clId="{E8CE987A-8EA2-4CCD-91E0-3D7B2E553D3F}" dt="2024-01-08T13:02:15.197" v="247" actId="1036"/>
          <ac:picMkLst>
            <pc:docMk/>
            <pc:sldMk cId="3239015140" sldId="279"/>
            <ac:picMk id="82" creationId="{DE148413-E69C-4B65-432C-4F010D78BE4D}"/>
          </ac:picMkLst>
        </pc:picChg>
        <pc:cxnChg chg="mod">
          <ac:chgData name="LARA MORENO TURIEGANO" userId="1e0f099c-7fbf-45db-ba5d-75bcdb846938" providerId="ADAL" clId="{E8CE987A-8EA2-4CCD-91E0-3D7B2E553D3F}" dt="2024-01-08T13:02:39.902" v="263" actId="1037"/>
          <ac:cxnSpMkLst>
            <pc:docMk/>
            <pc:sldMk cId="3239015140" sldId="279"/>
            <ac:cxnSpMk id="3" creationId="{876F6F82-23F5-CB82-F11D-7F758E158913}"/>
          </ac:cxnSpMkLst>
        </pc:cxnChg>
        <pc:cxnChg chg="mod">
          <ac:chgData name="LARA MORENO TURIEGANO" userId="1e0f099c-7fbf-45db-ba5d-75bcdb846938" providerId="ADAL" clId="{E8CE987A-8EA2-4CCD-91E0-3D7B2E553D3F}" dt="2024-01-08T13:02:39.902" v="263" actId="1037"/>
          <ac:cxnSpMkLst>
            <pc:docMk/>
            <pc:sldMk cId="3239015140" sldId="279"/>
            <ac:cxnSpMk id="7" creationId="{58523DE7-D4F6-FBC5-000D-526D09BA839B}"/>
          </ac:cxnSpMkLst>
        </pc:cxnChg>
        <pc:cxnChg chg="mod">
          <ac:chgData name="LARA MORENO TURIEGANO" userId="1e0f099c-7fbf-45db-ba5d-75bcdb846938" providerId="ADAL" clId="{E8CE987A-8EA2-4CCD-91E0-3D7B2E553D3F}" dt="2024-01-08T13:02:01.464" v="224" actId="1035"/>
          <ac:cxnSpMkLst>
            <pc:docMk/>
            <pc:sldMk cId="3239015140" sldId="279"/>
            <ac:cxnSpMk id="16" creationId="{00000000-0000-0000-0000-000000000000}"/>
          </ac:cxnSpMkLst>
        </pc:cxnChg>
        <pc:cxnChg chg="mod">
          <ac:chgData name="LARA MORENO TURIEGANO" userId="1e0f099c-7fbf-45db-ba5d-75bcdb846938" providerId="ADAL" clId="{E8CE987A-8EA2-4CCD-91E0-3D7B2E553D3F}" dt="2024-01-08T13:02:01.464" v="224" actId="1035"/>
          <ac:cxnSpMkLst>
            <pc:docMk/>
            <pc:sldMk cId="3239015140" sldId="279"/>
            <ac:cxnSpMk id="18" creationId="{00000000-0000-0000-0000-000000000000}"/>
          </ac:cxnSpMkLst>
        </pc:cxnChg>
        <pc:cxnChg chg="del mod">
          <ac:chgData name="LARA MORENO TURIEGANO" userId="1e0f099c-7fbf-45db-ba5d-75bcdb846938" providerId="ADAL" clId="{E8CE987A-8EA2-4CCD-91E0-3D7B2E553D3F}" dt="2024-01-08T13:00:26.886" v="186" actId="478"/>
          <ac:cxnSpMkLst>
            <pc:docMk/>
            <pc:sldMk cId="3239015140" sldId="279"/>
            <ac:cxnSpMk id="20" creationId="{00000000-0000-0000-0000-000000000000}"/>
          </ac:cxnSpMkLst>
        </pc:cxnChg>
        <pc:cxnChg chg="mod">
          <ac:chgData name="LARA MORENO TURIEGANO" userId="1e0f099c-7fbf-45db-ba5d-75bcdb846938" providerId="ADAL" clId="{E8CE987A-8EA2-4CCD-91E0-3D7B2E553D3F}" dt="2024-01-08T13:02:39.902" v="263" actId="1037"/>
          <ac:cxnSpMkLst>
            <pc:docMk/>
            <pc:sldMk cId="3239015140" sldId="279"/>
            <ac:cxnSpMk id="37" creationId="{9B96EC4D-3CCF-836E-F829-C705A225395C}"/>
          </ac:cxnSpMkLst>
        </pc:cxnChg>
        <pc:cxnChg chg="mod">
          <ac:chgData name="LARA MORENO TURIEGANO" userId="1e0f099c-7fbf-45db-ba5d-75bcdb846938" providerId="ADAL" clId="{E8CE987A-8EA2-4CCD-91E0-3D7B2E553D3F}" dt="2024-01-08T13:02:47.097" v="271" actId="1038"/>
          <ac:cxnSpMkLst>
            <pc:docMk/>
            <pc:sldMk cId="3239015140" sldId="279"/>
            <ac:cxnSpMk id="41" creationId="{3E099968-87DA-10FF-69B8-1D5FCE4AC165}"/>
          </ac:cxnSpMkLst>
        </pc:cxnChg>
        <pc:cxnChg chg="mod">
          <ac:chgData name="LARA MORENO TURIEGANO" userId="1e0f099c-7fbf-45db-ba5d-75bcdb846938" providerId="ADAL" clId="{E8CE987A-8EA2-4CCD-91E0-3D7B2E553D3F}" dt="2024-01-08T12:57:40.862" v="121" actId="1036"/>
          <ac:cxnSpMkLst>
            <pc:docMk/>
            <pc:sldMk cId="3239015140" sldId="279"/>
            <ac:cxnSpMk id="43" creationId="{734EAAF8-EE23-8B7B-536C-8866EC365C4A}"/>
          </ac:cxnSpMkLst>
        </pc:cxnChg>
        <pc:cxnChg chg="mod">
          <ac:chgData name="LARA MORENO TURIEGANO" userId="1e0f099c-7fbf-45db-ba5d-75bcdb846938" providerId="ADAL" clId="{E8CE987A-8EA2-4CCD-91E0-3D7B2E553D3F}" dt="2024-01-08T13:02:47.097" v="271" actId="1038"/>
          <ac:cxnSpMkLst>
            <pc:docMk/>
            <pc:sldMk cId="3239015140" sldId="279"/>
            <ac:cxnSpMk id="45" creationId="{EA5CA3EF-2D3B-CB4A-3F31-B0F5A5C1DCFA}"/>
          </ac:cxnSpMkLst>
        </pc:cxnChg>
        <pc:cxnChg chg="mod">
          <ac:chgData name="LARA MORENO TURIEGANO" userId="1e0f099c-7fbf-45db-ba5d-75bcdb846938" providerId="ADAL" clId="{E8CE987A-8EA2-4CCD-91E0-3D7B2E553D3F}" dt="2024-01-08T13:02:01.464" v="224" actId="1035"/>
          <ac:cxnSpMkLst>
            <pc:docMk/>
            <pc:sldMk cId="3239015140" sldId="279"/>
            <ac:cxnSpMk id="83" creationId="{7B35C1A4-D763-784B-2627-5BD655BC01B1}"/>
          </ac:cxnSpMkLst>
        </pc:cxnChg>
        <pc:cxnChg chg="mod">
          <ac:chgData name="LARA MORENO TURIEGANO" userId="1e0f099c-7fbf-45db-ba5d-75bcdb846938" providerId="ADAL" clId="{E8CE987A-8EA2-4CCD-91E0-3D7B2E553D3F}" dt="2024-01-08T13:02:15.197" v="247" actId="1036"/>
          <ac:cxnSpMkLst>
            <pc:docMk/>
            <pc:sldMk cId="3239015140" sldId="279"/>
            <ac:cxnSpMk id="92" creationId="{A73058C1-5B5B-8A7B-133A-7FB4BC2960DF}"/>
          </ac:cxnSpMkLst>
        </pc:cxnChg>
        <pc:cxnChg chg="mod">
          <ac:chgData name="LARA MORENO TURIEGANO" userId="1e0f099c-7fbf-45db-ba5d-75bcdb846938" providerId="ADAL" clId="{E8CE987A-8EA2-4CCD-91E0-3D7B2E553D3F}" dt="2024-01-08T13:02:15.197" v="247" actId="1036"/>
          <ac:cxnSpMkLst>
            <pc:docMk/>
            <pc:sldMk cId="3239015140" sldId="279"/>
            <ac:cxnSpMk id="96" creationId="{DFAAC22D-8B8B-C444-DDC3-807BCA137AB8}"/>
          </ac:cxnSpMkLst>
        </pc:cxnChg>
        <pc:cxnChg chg="mod">
          <ac:chgData name="LARA MORENO TURIEGANO" userId="1e0f099c-7fbf-45db-ba5d-75bcdb846938" providerId="ADAL" clId="{E8CE987A-8EA2-4CCD-91E0-3D7B2E553D3F}" dt="2024-01-08T13:02:15.197" v="247" actId="1036"/>
          <ac:cxnSpMkLst>
            <pc:docMk/>
            <pc:sldMk cId="3239015140" sldId="279"/>
            <ac:cxnSpMk id="98" creationId="{CDFA93D3-B4FD-9759-2095-FF4CB065AEB1}"/>
          </ac:cxnSpMkLst>
        </pc:cxnChg>
      </pc:sldChg>
      <pc:sldChg chg="addSp delSp modSp mod">
        <pc:chgData name="LARA MORENO TURIEGANO" userId="1e0f099c-7fbf-45db-ba5d-75bcdb846938" providerId="ADAL" clId="{E8CE987A-8EA2-4CCD-91E0-3D7B2E553D3F}" dt="2024-01-08T14:27:07.339" v="385" actId="555"/>
        <pc:sldMkLst>
          <pc:docMk/>
          <pc:sldMk cId="2309527275" sldId="280"/>
        </pc:sldMkLst>
        <pc:spChg chg="mod">
          <ac:chgData name="LARA MORENO TURIEGANO" userId="1e0f099c-7fbf-45db-ba5d-75bcdb846938" providerId="ADAL" clId="{E8CE987A-8EA2-4CCD-91E0-3D7B2E553D3F}" dt="2024-01-08T14:27:07.339" v="385" actId="555"/>
          <ac:spMkLst>
            <pc:docMk/>
            <pc:sldMk cId="2309527275" sldId="280"/>
            <ac:spMk id="7" creationId="{E4055FB7-2694-690A-FBA5-1E2C5D99F7FC}"/>
          </ac:spMkLst>
        </pc:spChg>
        <pc:spChg chg="mod">
          <ac:chgData name="LARA MORENO TURIEGANO" userId="1e0f099c-7fbf-45db-ba5d-75bcdb846938" providerId="ADAL" clId="{E8CE987A-8EA2-4CCD-91E0-3D7B2E553D3F}" dt="2024-01-08T14:27:07.339" v="385" actId="555"/>
          <ac:spMkLst>
            <pc:docMk/>
            <pc:sldMk cId="2309527275" sldId="280"/>
            <ac:spMk id="8" creationId="{BB96D858-970A-A710-4311-844C3DD4A5FC}"/>
          </ac:spMkLst>
        </pc:spChg>
        <pc:spChg chg="mod">
          <ac:chgData name="LARA MORENO TURIEGANO" userId="1e0f099c-7fbf-45db-ba5d-75bcdb846938" providerId="ADAL" clId="{E8CE987A-8EA2-4CCD-91E0-3D7B2E553D3F}" dt="2024-01-08T14:26:09.873" v="343" actId="1036"/>
          <ac:spMkLst>
            <pc:docMk/>
            <pc:sldMk cId="2309527275" sldId="280"/>
            <ac:spMk id="9" creationId="{2A4010FD-FCC9-1877-F134-75D60BB438EC}"/>
          </ac:spMkLst>
        </pc:spChg>
        <pc:spChg chg="mod">
          <ac:chgData name="LARA MORENO TURIEGANO" userId="1e0f099c-7fbf-45db-ba5d-75bcdb846938" providerId="ADAL" clId="{E8CE987A-8EA2-4CCD-91E0-3D7B2E553D3F}" dt="2024-01-08T14:27:03.056" v="384" actId="555"/>
          <ac:spMkLst>
            <pc:docMk/>
            <pc:sldMk cId="2309527275" sldId="280"/>
            <ac:spMk id="10" creationId="{54DE1C89-816B-905A-3C83-C16009458696}"/>
          </ac:spMkLst>
        </pc:spChg>
        <pc:spChg chg="mod">
          <ac:chgData name="LARA MORENO TURIEGANO" userId="1e0f099c-7fbf-45db-ba5d-75bcdb846938" providerId="ADAL" clId="{E8CE987A-8EA2-4CCD-91E0-3D7B2E553D3F}" dt="2024-01-08T14:27:03.056" v="384" actId="555"/>
          <ac:spMkLst>
            <pc:docMk/>
            <pc:sldMk cId="2309527275" sldId="280"/>
            <ac:spMk id="11" creationId="{C1A24DA8-5E87-9EB8-06BF-9C29BB16C939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13" creationId="{5D092879-E7E9-AD89-AFBA-3D0A22BABF91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15" creationId="{B5445C9A-1CF3-7AE7-8BF7-0043EDCBDE67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16" creationId="{7CCD57C8-88EF-83E5-C11E-C3C565ED4BEE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17" creationId="{ECEEBA99-B391-A6A4-255F-349A65381031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19" creationId="{0290E61A-7F39-228C-79D6-BFF762105150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20" creationId="{182A2964-CC9A-DB03-3406-946A587D18D9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21" creationId="{950504F4-9D0C-EC6C-9B95-038A0CFB9180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23" creationId="{F8CA23A7-FEFE-D605-1B15-5504A895786D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33" creationId="{372002FE-53D6-0AAD-0BA0-C499B197C69D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44" creationId="{945567CA-1DC3-5EE0-1A1A-A8A8328ECE08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45" creationId="{578E5D5F-DB09-87C4-66AD-AA01E9C1999F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51" creationId="{CBE7DFC3-33B3-A981-5A8B-E50F4FD23882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53" creationId="{76832208-E954-3FBD-5984-A95EA9B3B1C1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63" creationId="{90967145-2930-25D8-8A36-BDFE167E8E80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64" creationId="{541FB8C0-03AE-8521-BE34-0B4C9BFBDB9F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72" creationId="{3E7B7459-5457-2150-B160-3F9C800BFA01}"/>
          </ac:spMkLst>
        </pc:spChg>
        <pc:spChg chg="mod">
          <ac:chgData name="LARA MORENO TURIEGANO" userId="1e0f099c-7fbf-45db-ba5d-75bcdb846938" providerId="ADAL" clId="{E8CE987A-8EA2-4CCD-91E0-3D7B2E553D3F}" dt="2024-01-08T14:25:51.331" v="335" actId="2711"/>
          <ac:spMkLst>
            <pc:docMk/>
            <pc:sldMk cId="2309527275" sldId="280"/>
            <ac:spMk id="76" creationId="{2478BF84-607D-CFA9-DABE-270C746F0066}"/>
          </ac:spMkLst>
        </pc:spChg>
        <pc:picChg chg="add del mod modCrop">
          <ac:chgData name="LARA MORENO TURIEGANO" userId="1e0f099c-7fbf-45db-ba5d-75bcdb846938" providerId="ADAL" clId="{E8CE987A-8EA2-4CCD-91E0-3D7B2E553D3F}" dt="2023-12-28T12:07:28.314" v="36" actId="478"/>
          <ac:picMkLst>
            <pc:docMk/>
            <pc:sldMk cId="2309527275" sldId="280"/>
            <ac:picMk id="2" creationId="{2327E38E-46F4-3541-D6C4-B3318E187F33}"/>
          </ac:picMkLst>
        </pc:picChg>
        <pc:picChg chg="mod">
          <ac:chgData name="LARA MORENO TURIEGANO" userId="1e0f099c-7fbf-45db-ba5d-75bcdb846938" providerId="ADAL" clId="{E8CE987A-8EA2-4CCD-91E0-3D7B2E553D3F}" dt="2024-01-08T14:25:34.608" v="316" actId="1035"/>
          <ac:picMkLst>
            <pc:docMk/>
            <pc:sldMk cId="2309527275" sldId="280"/>
            <ac:picMk id="12" creationId="{19D76867-871C-6768-1A91-95BA1E0BFD13}"/>
          </ac:picMkLst>
        </pc:picChg>
        <pc:picChg chg="mod">
          <ac:chgData name="LARA MORENO TURIEGANO" userId="1e0f099c-7fbf-45db-ba5d-75bcdb846938" providerId="ADAL" clId="{E8CE987A-8EA2-4CCD-91E0-3D7B2E553D3F}" dt="2024-01-08T14:25:42.814" v="334" actId="1035"/>
          <ac:picMkLst>
            <pc:docMk/>
            <pc:sldMk cId="2309527275" sldId="280"/>
            <ac:picMk id="22" creationId="{DA3A2C43-3B96-FD07-BBA6-B650EE27B951}"/>
          </ac:picMkLst>
        </pc:picChg>
        <pc:picChg chg="mod">
          <ac:chgData name="LARA MORENO TURIEGANO" userId="1e0f099c-7fbf-45db-ba5d-75bcdb846938" providerId="ADAL" clId="{E8CE987A-8EA2-4CCD-91E0-3D7B2E553D3F}" dt="2024-01-08T14:25:42.814" v="334" actId="1035"/>
          <ac:picMkLst>
            <pc:docMk/>
            <pc:sldMk cId="2309527275" sldId="280"/>
            <ac:picMk id="28" creationId="{10C29660-369E-A4D4-D67F-011412F0D470}"/>
          </ac:picMkLst>
        </pc:picChg>
        <pc:picChg chg="mod">
          <ac:chgData name="LARA MORENO TURIEGANO" userId="1e0f099c-7fbf-45db-ba5d-75bcdb846938" providerId="ADAL" clId="{E8CE987A-8EA2-4CCD-91E0-3D7B2E553D3F}" dt="2024-01-08T14:25:34.608" v="316" actId="1035"/>
          <ac:picMkLst>
            <pc:docMk/>
            <pc:sldMk cId="2309527275" sldId="280"/>
            <ac:picMk id="59" creationId="{33B81FFE-B6EC-CABE-A72C-75398BE972EC}"/>
          </ac:picMkLst>
        </pc:picChg>
        <pc:cxnChg chg="mod">
          <ac:chgData name="LARA MORENO TURIEGANO" userId="1e0f099c-7fbf-45db-ba5d-75bcdb846938" providerId="ADAL" clId="{E8CE987A-8EA2-4CCD-91E0-3D7B2E553D3F}" dt="2024-01-08T14:25:34.608" v="316" actId="1035"/>
          <ac:cxnSpMkLst>
            <pc:docMk/>
            <pc:sldMk cId="2309527275" sldId="280"/>
            <ac:cxnSpMk id="14" creationId="{E1F22BBF-5250-1D07-4D4A-B64B9027D02D}"/>
          </ac:cxnSpMkLst>
        </pc:cxnChg>
        <pc:cxnChg chg="mod">
          <ac:chgData name="LARA MORENO TURIEGANO" userId="1e0f099c-7fbf-45db-ba5d-75bcdb846938" providerId="ADAL" clId="{E8CE987A-8EA2-4CCD-91E0-3D7B2E553D3F}" dt="2024-01-08T14:25:42.814" v="334" actId="1035"/>
          <ac:cxnSpMkLst>
            <pc:docMk/>
            <pc:sldMk cId="2309527275" sldId="280"/>
            <ac:cxnSpMk id="31" creationId="{A6B321F3-70A3-76DB-1F45-50868D3284B0}"/>
          </ac:cxnSpMkLst>
        </pc:cxnChg>
        <pc:cxnChg chg="mod">
          <ac:chgData name="LARA MORENO TURIEGANO" userId="1e0f099c-7fbf-45db-ba5d-75bcdb846938" providerId="ADAL" clId="{E8CE987A-8EA2-4CCD-91E0-3D7B2E553D3F}" dt="2024-01-08T14:25:42.814" v="334" actId="1035"/>
          <ac:cxnSpMkLst>
            <pc:docMk/>
            <pc:sldMk cId="2309527275" sldId="280"/>
            <ac:cxnSpMk id="34" creationId="{EAC3B57E-3DA5-80C6-4663-9CEC7BEF001C}"/>
          </ac:cxnSpMkLst>
        </pc:cxnChg>
        <pc:cxnChg chg="mod">
          <ac:chgData name="LARA MORENO TURIEGANO" userId="1e0f099c-7fbf-45db-ba5d-75bcdb846938" providerId="ADAL" clId="{E8CE987A-8EA2-4CCD-91E0-3D7B2E553D3F}" dt="2024-01-08T14:25:42.814" v="334" actId="1035"/>
          <ac:cxnSpMkLst>
            <pc:docMk/>
            <pc:sldMk cId="2309527275" sldId="280"/>
            <ac:cxnSpMk id="35" creationId="{C12423BC-EB89-3BAF-F843-2ACD17802ACF}"/>
          </ac:cxnSpMkLst>
        </pc:cxnChg>
        <pc:cxnChg chg="mod">
          <ac:chgData name="LARA MORENO TURIEGANO" userId="1e0f099c-7fbf-45db-ba5d-75bcdb846938" providerId="ADAL" clId="{E8CE987A-8EA2-4CCD-91E0-3D7B2E553D3F}" dt="2024-01-08T14:25:42.814" v="334" actId="1035"/>
          <ac:cxnSpMkLst>
            <pc:docMk/>
            <pc:sldMk cId="2309527275" sldId="280"/>
            <ac:cxnSpMk id="52" creationId="{0A2F379D-8556-1067-400C-57B42A02E9D2}"/>
          </ac:cxnSpMkLst>
        </pc:cxnChg>
        <pc:cxnChg chg="mod">
          <ac:chgData name="LARA MORENO TURIEGANO" userId="1e0f099c-7fbf-45db-ba5d-75bcdb846938" providerId="ADAL" clId="{E8CE987A-8EA2-4CCD-91E0-3D7B2E553D3F}" dt="2024-01-08T14:25:34.608" v="316" actId="1035"/>
          <ac:cxnSpMkLst>
            <pc:docMk/>
            <pc:sldMk cId="2309527275" sldId="280"/>
            <ac:cxnSpMk id="62" creationId="{BD94ADF9-9FFF-F6A9-67A8-85CBCEB1D76A}"/>
          </ac:cxnSpMkLst>
        </pc:cxnChg>
        <pc:cxnChg chg="mod">
          <ac:chgData name="LARA MORENO TURIEGANO" userId="1e0f099c-7fbf-45db-ba5d-75bcdb846938" providerId="ADAL" clId="{E8CE987A-8EA2-4CCD-91E0-3D7B2E553D3F}" dt="2024-01-08T14:25:34.608" v="316" actId="1035"/>
          <ac:cxnSpMkLst>
            <pc:docMk/>
            <pc:sldMk cId="2309527275" sldId="280"/>
            <ac:cxnSpMk id="73" creationId="{34909429-4269-03C0-DB0C-109543CB0E87}"/>
          </ac:cxnSpMkLst>
        </pc:cxnChg>
        <pc:cxnChg chg="mod">
          <ac:chgData name="LARA MORENO TURIEGANO" userId="1e0f099c-7fbf-45db-ba5d-75bcdb846938" providerId="ADAL" clId="{E8CE987A-8EA2-4CCD-91E0-3D7B2E553D3F}" dt="2024-01-08T14:25:34.608" v="316" actId="1035"/>
          <ac:cxnSpMkLst>
            <pc:docMk/>
            <pc:sldMk cId="2309527275" sldId="280"/>
            <ac:cxnSpMk id="74" creationId="{D03DF556-77AB-9F80-069D-97FECB307651}"/>
          </ac:cxnSpMkLst>
        </pc:cxnChg>
      </pc:sldChg>
      <pc:sldChg chg="modSp mod">
        <pc:chgData name="LARA MORENO TURIEGANO" userId="1e0f099c-7fbf-45db-ba5d-75bcdb846938" providerId="ADAL" clId="{E8CE987A-8EA2-4CCD-91E0-3D7B2E553D3F}" dt="2024-01-08T12:51:14.352" v="72" actId="2711"/>
        <pc:sldMkLst>
          <pc:docMk/>
          <pc:sldMk cId="1216555870" sldId="283"/>
        </pc:sldMkLst>
        <pc:spChg chg="mod">
          <ac:chgData name="LARA MORENO TURIEGANO" userId="1e0f099c-7fbf-45db-ba5d-75bcdb846938" providerId="ADAL" clId="{E8CE987A-8EA2-4CCD-91E0-3D7B2E553D3F}" dt="2024-01-08T12:51:14.352" v="72" actId="2711"/>
          <ac:spMkLst>
            <pc:docMk/>
            <pc:sldMk cId="1216555870" sldId="283"/>
            <ac:spMk id="7" creationId="{CB8D9603-20AC-BA79-8953-1F01E21FE15D}"/>
          </ac:spMkLst>
        </pc:spChg>
        <pc:spChg chg="mod">
          <ac:chgData name="LARA MORENO TURIEGANO" userId="1e0f099c-7fbf-45db-ba5d-75bcdb846938" providerId="ADAL" clId="{E8CE987A-8EA2-4CCD-91E0-3D7B2E553D3F}" dt="2024-01-08T12:51:14.352" v="72" actId="2711"/>
          <ac:spMkLst>
            <pc:docMk/>
            <pc:sldMk cId="1216555870" sldId="283"/>
            <ac:spMk id="10" creationId="{25844A32-69EE-AD0B-0AE6-BD69A1B57617}"/>
          </ac:spMkLst>
        </pc:spChg>
        <pc:spChg chg="mod">
          <ac:chgData name="LARA MORENO TURIEGANO" userId="1e0f099c-7fbf-45db-ba5d-75bcdb846938" providerId="ADAL" clId="{E8CE987A-8EA2-4CCD-91E0-3D7B2E553D3F}" dt="2024-01-08T12:51:14.352" v="72" actId="2711"/>
          <ac:spMkLst>
            <pc:docMk/>
            <pc:sldMk cId="1216555870" sldId="283"/>
            <ac:spMk id="11" creationId="{4920FE8D-3922-BA18-DECD-234D9C39A94C}"/>
          </ac:spMkLst>
        </pc:spChg>
        <pc:spChg chg="mod">
          <ac:chgData name="LARA MORENO TURIEGANO" userId="1e0f099c-7fbf-45db-ba5d-75bcdb846938" providerId="ADAL" clId="{E8CE987A-8EA2-4CCD-91E0-3D7B2E553D3F}" dt="2024-01-08T12:50:38.528" v="63" actId="2711"/>
          <ac:spMkLst>
            <pc:docMk/>
            <pc:sldMk cId="1216555870" sldId="283"/>
            <ac:spMk id="12" creationId="{EA61C242-0D17-FEEB-AAF1-FFF2DE74E189}"/>
          </ac:spMkLst>
        </pc:spChg>
        <pc:spChg chg="mod">
          <ac:chgData name="LARA MORENO TURIEGANO" userId="1e0f099c-7fbf-45db-ba5d-75bcdb846938" providerId="ADAL" clId="{E8CE987A-8EA2-4CCD-91E0-3D7B2E553D3F}" dt="2024-01-08T12:50:55.918" v="71" actId="20577"/>
          <ac:spMkLst>
            <pc:docMk/>
            <pc:sldMk cId="1216555870" sldId="283"/>
            <ac:spMk id="13" creationId="{70CFC4B2-26FF-3E50-AAA0-0D54B168A001}"/>
          </ac:spMkLst>
        </pc:spChg>
        <pc:spChg chg="mod">
          <ac:chgData name="LARA MORENO TURIEGANO" userId="1e0f099c-7fbf-45db-ba5d-75bcdb846938" providerId="ADAL" clId="{E8CE987A-8EA2-4CCD-91E0-3D7B2E553D3F}" dt="2024-01-08T12:51:14.352" v="72" actId="2711"/>
          <ac:spMkLst>
            <pc:docMk/>
            <pc:sldMk cId="1216555870" sldId="283"/>
            <ac:spMk id="16" creationId="{F3806B92-0763-5D13-032A-2A76376D6909}"/>
          </ac:spMkLst>
        </pc:spChg>
        <pc:spChg chg="mod">
          <ac:chgData name="LARA MORENO TURIEGANO" userId="1e0f099c-7fbf-45db-ba5d-75bcdb846938" providerId="ADAL" clId="{E8CE987A-8EA2-4CCD-91E0-3D7B2E553D3F}" dt="2024-01-08T12:51:14.352" v="72" actId="2711"/>
          <ac:spMkLst>
            <pc:docMk/>
            <pc:sldMk cId="1216555870" sldId="283"/>
            <ac:spMk id="17" creationId="{0B4CAA0E-0DCC-B288-EF8D-79038E336DF3}"/>
          </ac:spMkLst>
        </pc:spChg>
        <pc:spChg chg="mod">
          <ac:chgData name="LARA MORENO TURIEGANO" userId="1e0f099c-7fbf-45db-ba5d-75bcdb846938" providerId="ADAL" clId="{E8CE987A-8EA2-4CCD-91E0-3D7B2E553D3F}" dt="2024-01-08T12:51:14.352" v="72" actId="2711"/>
          <ac:spMkLst>
            <pc:docMk/>
            <pc:sldMk cId="1216555870" sldId="283"/>
            <ac:spMk id="27" creationId="{DABBE726-90E4-5634-011C-D797EB412237}"/>
          </ac:spMkLst>
        </pc:spChg>
        <pc:spChg chg="mod">
          <ac:chgData name="LARA MORENO TURIEGANO" userId="1e0f099c-7fbf-45db-ba5d-75bcdb846938" providerId="ADAL" clId="{E8CE987A-8EA2-4CCD-91E0-3D7B2E553D3F}" dt="2024-01-08T12:50:51.676" v="70" actId="20577"/>
          <ac:spMkLst>
            <pc:docMk/>
            <pc:sldMk cId="1216555870" sldId="283"/>
            <ac:spMk id="29" creationId="{55E1CC7C-197E-DD02-A527-BA238A6D7B11}"/>
          </ac:spMkLst>
        </pc:spChg>
        <pc:graphicFrameChg chg="mod">
          <ac:chgData name="LARA MORENO TURIEGANO" userId="1e0f099c-7fbf-45db-ba5d-75bcdb846938" providerId="ADAL" clId="{E8CE987A-8EA2-4CCD-91E0-3D7B2E553D3F}" dt="2024-01-08T12:49:51.436" v="56" actId="1036"/>
          <ac:graphicFrameMkLst>
            <pc:docMk/>
            <pc:sldMk cId="1216555870" sldId="283"/>
            <ac:graphicFrameMk id="2" creationId="{20CE500D-6A5E-4F12-B983-B6E6D29D4FFC}"/>
          </ac:graphicFrameMkLst>
        </pc:graphicFrameChg>
      </pc:sldChg>
      <pc:sldChg chg="modSp mod">
        <pc:chgData name="LARA MORENO TURIEGANO" userId="1e0f099c-7fbf-45db-ba5d-75bcdb846938" providerId="ADAL" clId="{E8CE987A-8EA2-4CCD-91E0-3D7B2E553D3F}" dt="2024-01-09T08:47:40.597" v="391" actId="790"/>
        <pc:sldMkLst>
          <pc:docMk/>
          <pc:sldMk cId="3003652670" sldId="286"/>
        </pc:sldMkLst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2" creationId="{1471F726-BCCC-CE9F-6161-220F7ABFDDCF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5" creationId="{1587E039-B457-5B58-15DC-FA7106B2CB59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6" creationId="{2CE1C263-8CDA-7C84-517D-A0F24FD7762D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8" creationId="{CB7F1F30-492A-DF7D-2C83-72F3D1A4D267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9" creationId="{AA904944-42A6-34B2-5DBE-5F24D8BCE660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10" creationId="{FBEA65D7-6EED-1563-5B2E-14E36F1E9B3F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11" creationId="{D7644D94-5F4A-3923-6CED-0F18261EC91A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12" creationId="{CFC8B76A-3577-7C6D-9896-B244AC212C95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13" creationId="{C82071C6-DF92-0D37-EC82-8818ADA6C3A8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14" creationId="{4119051F-F1DB-8BF5-AFEA-0C72F811D447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15" creationId="{C0CC623D-0AC8-2048-9802-AC255494DC2E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16" creationId="{514A1C3F-D119-D10A-4081-8AC4FE487102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17" creationId="{3C4A56F0-5153-A17E-0D58-4121D23D4478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18" creationId="{9811D678-A1B3-7FF8-EA66-9B8AB7AD0420}"/>
          </ac:spMkLst>
        </pc:spChg>
        <pc:spChg chg="mod">
          <ac:chgData name="LARA MORENO TURIEGANO" userId="1e0f099c-7fbf-45db-ba5d-75bcdb846938" providerId="ADAL" clId="{E8CE987A-8EA2-4CCD-91E0-3D7B2E553D3F}" dt="2024-01-09T08:47:36.573" v="390" actId="790"/>
          <ac:spMkLst>
            <pc:docMk/>
            <pc:sldMk cId="3003652670" sldId="286"/>
            <ac:spMk id="19" creationId="{EC83A029-446A-75BB-B4AC-2B43F319829E}"/>
          </ac:spMkLst>
        </pc:spChg>
        <pc:spChg chg="mod">
          <ac:chgData name="LARA MORENO TURIEGANO" userId="1e0f099c-7fbf-45db-ba5d-75bcdb846938" providerId="ADAL" clId="{E8CE987A-8EA2-4CCD-91E0-3D7B2E553D3F}" dt="2024-01-09T08:47:40.597" v="391" actId="790"/>
          <ac:spMkLst>
            <pc:docMk/>
            <pc:sldMk cId="3003652670" sldId="286"/>
            <ac:spMk id="20" creationId="{C4331EBF-CA26-F5A3-0C9C-C37E29354F53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21" creationId="{A7395AAC-8311-7112-B443-C1FA48B7E824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22" creationId="{7BF8A525-4774-BAE7-C1F6-F14E451AB3E4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23" creationId="{EEBB465B-1A83-8D64-764A-D6AA010E5CD5}"/>
          </ac:spMkLst>
        </pc:spChg>
        <pc:spChg chg="mod">
          <ac:chgData name="LARA MORENO TURIEGANO" userId="1e0f099c-7fbf-45db-ba5d-75bcdb846938" providerId="ADAL" clId="{E8CE987A-8EA2-4CCD-91E0-3D7B2E553D3F}" dt="2024-01-08T13:31:02.357" v="284" actId="1076"/>
          <ac:spMkLst>
            <pc:docMk/>
            <pc:sldMk cId="3003652670" sldId="286"/>
            <ac:spMk id="24" creationId="{F154470C-81E8-1602-3B31-639C864A43FF}"/>
          </ac:spMkLst>
        </pc:spChg>
        <pc:spChg chg="mod">
          <ac:chgData name="LARA MORENO TURIEGANO" userId="1e0f099c-7fbf-45db-ba5d-75bcdb846938" providerId="ADAL" clId="{E8CE987A-8EA2-4CCD-91E0-3D7B2E553D3F}" dt="2024-01-08T13:31:02.357" v="284" actId="1076"/>
          <ac:spMkLst>
            <pc:docMk/>
            <pc:sldMk cId="3003652670" sldId="286"/>
            <ac:spMk id="25" creationId="{07F1F6F4-243D-C1B7-8D1D-CE0F1F57EF1A}"/>
          </ac:spMkLst>
        </pc:spChg>
        <pc:spChg chg="mod">
          <ac:chgData name="LARA MORENO TURIEGANO" userId="1e0f099c-7fbf-45db-ba5d-75bcdb846938" providerId="ADAL" clId="{E8CE987A-8EA2-4CCD-91E0-3D7B2E553D3F}" dt="2024-01-08T13:31:11.944" v="285" actId="2711"/>
          <ac:spMkLst>
            <pc:docMk/>
            <pc:sldMk cId="3003652670" sldId="286"/>
            <ac:spMk id="27" creationId="{F80E8F94-900D-DAEB-BDB3-76BCB69F0C0C}"/>
          </ac:spMkLst>
        </pc:spChg>
      </pc:sldChg>
    </pc:docChg>
  </pc:docChgLst>
  <pc:docChgLst>
    <pc:chgData name="LARA MORENO TURIEGANO" userId="1e0f099c-7fbf-45db-ba5d-75bcdb846938" providerId="ADAL" clId="{C304DEBD-2C2D-457A-AE31-06A6603F25EC}"/>
    <pc:docChg chg="undo custSel modSld">
      <pc:chgData name="LARA MORENO TURIEGANO" userId="1e0f099c-7fbf-45db-ba5d-75bcdb846938" providerId="ADAL" clId="{C304DEBD-2C2D-457A-AE31-06A6603F25EC}" dt="2023-10-25T10:22:37.865" v="256"/>
      <pc:docMkLst>
        <pc:docMk/>
      </pc:docMkLst>
      <pc:sldChg chg="modSp">
        <pc:chgData name="LARA MORENO TURIEGANO" userId="1e0f099c-7fbf-45db-ba5d-75bcdb846938" providerId="ADAL" clId="{C304DEBD-2C2D-457A-AE31-06A6603F25EC}" dt="2023-10-25T10:22:37.865" v="256"/>
        <pc:sldMkLst>
          <pc:docMk/>
          <pc:sldMk cId="0" sldId="258"/>
        </pc:sldMkLst>
        <pc:graphicFrameChg chg="mod">
          <ac:chgData name="LARA MORENO TURIEGANO" userId="1e0f099c-7fbf-45db-ba5d-75bcdb846938" providerId="ADAL" clId="{C304DEBD-2C2D-457A-AE31-06A6603F25EC}" dt="2023-10-25T10:22:37.865" v="256"/>
          <ac:graphicFrameMkLst>
            <pc:docMk/>
            <pc:sldMk cId="0" sldId="258"/>
            <ac:graphicFrameMk id="14" creationId="{42F31153-3150-6FE9-40B5-5F773F8F5C19}"/>
          </ac:graphicFrameMkLst>
        </pc:graphicFrameChg>
      </pc:sldChg>
      <pc:sldChg chg="modSp mod">
        <pc:chgData name="LARA MORENO TURIEGANO" userId="1e0f099c-7fbf-45db-ba5d-75bcdb846938" providerId="ADAL" clId="{C304DEBD-2C2D-457A-AE31-06A6603F25EC}" dt="2023-10-20T14:15:24.545" v="225" actId="14100"/>
        <pc:sldMkLst>
          <pc:docMk/>
          <pc:sldMk cId="0" sldId="260"/>
        </pc:sldMkLst>
        <pc:graphicFrameChg chg="mod modGraphic">
          <ac:chgData name="LARA MORENO TURIEGANO" userId="1e0f099c-7fbf-45db-ba5d-75bcdb846938" providerId="ADAL" clId="{C304DEBD-2C2D-457A-AE31-06A6603F25EC}" dt="2023-10-20T14:15:24.545" v="225" actId="14100"/>
          <ac:graphicFrameMkLst>
            <pc:docMk/>
            <pc:sldMk cId="0" sldId="260"/>
            <ac:graphicFrameMk id="145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C304DEBD-2C2D-457A-AE31-06A6603F25EC}" dt="2023-10-20T12:16:08.306" v="224" actId="404"/>
        <pc:sldMkLst>
          <pc:docMk/>
          <pc:sldMk cId="0" sldId="262"/>
        </pc:sldMkLst>
        <pc:graphicFrameChg chg="mod modGraphic">
          <ac:chgData name="LARA MORENO TURIEGANO" userId="1e0f099c-7fbf-45db-ba5d-75bcdb846938" providerId="ADAL" clId="{C304DEBD-2C2D-457A-AE31-06A6603F25EC}" dt="2023-10-20T12:16:08.306" v="224" actId="404"/>
          <ac:graphicFrameMkLst>
            <pc:docMk/>
            <pc:sldMk cId="0" sldId="262"/>
            <ac:graphicFrameMk id="181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C304DEBD-2C2D-457A-AE31-06A6603F25EC}" dt="2023-10-25T10:18:31.898" v="239" actId="1076"/>
        <pc:sldMkLst>
          <pc:docMk/>
          <pc:sldMk cId="0" sldId="263"/>
        </pc:sldMkLst>
        <pc:spChg chg="mod">
          <ac:chgData name="LARA MORENO TURIEGANO" userId="1e0f099c-7fbf-45db-ba5d-75bcdb846938" providerId="ADAL" clId="{C304DEBD-2C2D-457A-AE31-06A6603F25EC}" dt="2023-10-25T10:18:31.898" v="239" actId="1076"/>
          <ac:spMkLst>
            <pc:docMk/>
            <pc:sldMk cId="0" sldId="263"/>
            <ac:spMk id="2" creationId="{4E9B3B32-B492-93DB-2ACE-D1D2F0F3BCDC}"/>
          </ac:spMkLst>
        </pc:spChg>
        <pc:spChg chg="mod">
          <ac:chgData name="LARA MORENO TURIEGANO" userId="1e0f099c-7fbf-45db-ba5d-75bcdb846938" providerId="ADAL" clId="{C304DEBD-2C2D-457A-AE31-06A6603F25EC}" dt="2023-10-25T10:18:31.898" v="239" actId="1076"/>
          <ac:spMkLst>
            <pc:docMk/>
            <pc:sldMk cId="0" sldId="263"/>
            <ac:spMk id="11" creationId="{D376D72F-B42A-2D08-C8C7-797299C95BEA}"/>
          </ac:spMkLst>
        </pc:spChg>
        <pc:spChg chg="mod">
          <ac:chgData name="LARA MORENO TURIEGANO" userId="1e0f099c-7fbf-45db-ba5d-75bcdb846938" providerId="ADAL" clId="{C304DEBD-2C2D-457A-AE31-06A6603F25EC}" dt="2023-10-25T10:18:31.898" v="239" actId="1076"/>
          <ac:spMkLst>
            <pc:docMk/>
            <pc:sldMk cId="0" sldId="263"/>
            <ac:spMk id="12" creationId="{A5F6740A-BC5D-3497-4D7D-3DFFC16F90D0}"/>
          </ac:spMkLst>
        </pc:spChg>
        <pc:graphicFrameChg chg="mod">
          <ac:chgData name="LARA MORENO TURIEGANO" userId="1e0f099c-7fbf-45db-ba5d-75bcdb846938" providerId="ADAL" clId="{C304DEBD-2C2D-457A-AE31-06A6603F25EC}" dt="2023-10-25T10:18:31.898" v="239" actId="1076"/>
          <ac:graphicFrameMkLst>
            <pc:docMk/>
            <pc:sldMk cId="0" sldId="263"/>
            <ac:graphicFrameMk id="9" creationId="{E50C9870-4000-F1A7-4DFA-CD3F3779CC20}"/>
          </ac:graphicFrameMkLst>
        </pc:graphicFrameChg>
        <pc:graphicFrameChg chg="mod">
          <ac:chgData name="LARA MORENO TURIEGANO" userId="1e0f099c-7fbf-45db-ba5d-75bcdb846938" providerId="ADAL" clId="{C304DEBD-2C2D-457A-AE31-06A6603F25EC}" dt="2023-10-25T10:18:31.898" v="239" actId="1076"/>
          <ac:graphicFrameMkLst>
            <pc:docMk/>
            <pc:sldMk cId="0" sldId="263"/>
            <ac:graphicFrameMk id="10" creationId="{93559C49-AC12-785A-26FF-1B3A7ADCC6B1}"/>
          </ac:graphicFrameMkLst>
        </pc:graphicFrameChg>
      </pc:sldChg>
      <pc:sldChg chg="modSp">
        <pc:chgData name="LARA MORENO TURIEGANO" userId="1e0f099c-7fbf-45db-ba5d-75bcdb846938" providerId="ADAL" clId="{C304DEBD-2C2D-457A-AE31-06A6603F25EC}" dt="2023-10-25T10:15:36.750" v="237"/>
        <pc:sldMkLst>
          <pc:docMk/>
          <pc:sldMk cId="0" sldId="266"/>
        </pc:sldMkLst>
        <pc:graphicFrameChg chg="mod">
          <ac:chgData name="LARA MORENO TURIEGANO" userId="1e0f099c-7fbf-45db-ba5d-75bcdb846938" providerId="ADAL" clId="{C304DEBD-2C2D-457A-AE31-06A6603F25EC}" dt="2023-10-25T10:15:36.750" v="237"/>
          <ac:graphicFrameMkLst>
            <pc:docMk/>
            <pc:sldMk cId="0" sldId="266"/>
            <ac:graphicFrameMk id="207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C304DEBD-2C2D-457A-AE31-06A6603F25EC}" dt="2023-10-25T08:40:40.340" v="230" actId="1035"/>
        <pc:sldMkLst>
          <pc:docMk/>
          <pc:sldMk cId="1216555870" sldId="283"/>
        </pc:sldMkLst>
        <pc:spChg chg="mod">
          <ac:chgData name="LARA MORENO TURIEGANO" userId="1e0f099c-7fbf-45db-ba5d-75bcdb846938" providerId="ADAL" clId="{C304DEBD-2C2D-457A-AE31-06A6603F25EC}" dt="2023-10-25T08:40:40.340" v="230" actId="1035"/>
          <ac:spMkLst>
            <pc:docMk/>
            <pc:sldMk cId="1216555870" sldId="283"/>
            <ac:spMk id="13" creationId="{70CFC4B2-26FF-3E50-AAA0-0D54B168A001}"/>
          </ac:spMkLst>
        </pc:spChg>
      </pc:sldChg>
      <pc:sldChg chg="modSp mod">
        <pc:chgData name="LARA MORENO TURIEGANO" userId="1e0f099c-7fbf-45db-ba5d-75bcdb846938" providerId="ADAL" clId="{C304DEBD-2C2D-457A-AE31-06A6603F25EC}" dt="2023-10-25T10:12:05.267" v="234" actId="20577"/>
        <pc:sldMkLst>
          <pc:docMk/>
          <pc:sldMk cId="3003652670" sldId="286"/>
        </pc:sldMkLst>
        <pc:spChg chg="mod">
          <ac:chgData name="LARA MORENO TURIEGANO" userId="1e0f099c-7fbf-45db-ba5d-75bcdb846938" providerId="ADAL" clId="{C304DEBD-2C2D-457A-AE31-06A6603F25EC}" dt="2023-10-25T10:12:02.119" v="232" actId="20577"/>
          <ac:spMkLst>
            <pc:docMk/>
            <pc:sldMk cId="3003652670" sldId="286"/>
            <ac:spMk id="19" creationId="{EC83A029-446A-75BB-B4AC-2B43F319829E}"/>
          </ac:spMkLst>
        </pc:spChg>
        <pc:spChg chg="mod">
          <ac:chgData name="LARA MORENO TURIEGANO" userId="1e0f099c-7fbf-45db-ba5d-75bcdb846938" providerId="ADAL" clId="{C304DEBD-2C2D-457A-AE31-06A6603F25EC}" dt="2023-10-25T10:12:05.267" v="234" actId="20577"/>
          <ac:spMkLst>
            <pc:docMk/>
            <pc:sldMk cId="3003652670" sldId="286"/>
            <ac:spMk id="20" creationId="{C4331EBF-CA26-F5A3-0C9C-C37E29354F53}"/>
          </ac:spMkLst>
        </pc:spChg>
      </pc:sldChg>
      <pc:sldChg chg="modSp mod">
        <pc:chgData name="LARA MORENO TURIEGANO" userId="1e0f099c-7fbf-45db-ba5d-75bcdb846938" providerId="ADAL" clId="{C304DEBD-2C2D-457A-AE31-06A6603F25EC}" dt="2023-10-25T10:21:56.771" v="253" actId="555"/>
        <pc:sldMkLst>
          <pc:docMk/>
          <pc:sldMk cId="940708721" sldId="288"/>
        </pc:sldMkLst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2" creationId="{122EF52D-AB86-DEF0-5E90-D5F578A1F9D6}"/>
          </ac:spMkLst>
        </pc:spChg>
        <pc:spChg chg="mod">
          <ac:chgData name="LARA MORENO TURIEGANO" userId="1e0f099c-7fbf-45db-ba5d-75bcdb846938" providerId="ADAL" clId="{C304DEBD-2C2D-457A-AE31-06A6603F25EC}" dt="2023-10-25T10:21:44.183" v="252" actId="555"/>
          <ac:spMkLst>
            <pc:docMk/>
            <pc:sldMk cId="940708721" sldId="288"/>
            <ac:spMk id="8" creationId="{E31EE9B0-E69F-149C-E6D3-D9A06D87F575}"/>
          </ac:spMkLst>
        </pc:spChg>
        <pc:spChg chg="mod">
          <ac:chgData name="LARA MORENO TURIEGANO" userId="1e0f099c-7fbf-45db-ba5d-75bcdb846938" providerId="ADAL" clId="{C304DEBD-2C2D-457A-AE31-06A6603F25EC}" dt="2023-10-25T10:21:44.183" v="252" actId="555"/>
          <ac:spMkLst>
            <pc:docMk/>
            <pc:sldMk cId="940708721" sldId="288"/>
            <ac:spMk id="9" creationId="{A28886B5-85B9-9433-C93A-3185C66000FB}"/>
          </ac:spMkLst>
        </pc:spChg>
        <pc:spChg chg="mod">
          <ac:chgData name="LARA MORENO TURIEGANO" userId="1e0f099c-7fbf-45db-ba5d-75bcdb846938" providerId="ADAL" clId="{C304DEBD-2C2D-457A-AE31-06A6603F25EC}" dt="2023-10-25T10:21:56.771" v="253" actId="555"/>
          <ac:spMkLst>
            <pc:docMk/>
            <pc:sldMk cId="940708721" sldId="288"/>
            <ac:spMk id="10" creationId="{3D56CE31-D1B3-5211-A469-85F02F950D89}"/>
          </ac:spMkLst>
        </pc:spChg>
        <pc:spChg chg="mod">
          <ac:chgData name="LARA MORENO TURIEGANO" userId="1e0f099c-7fbf-45db-ba5d-75bcdb846938" providerId="ADAL" clId="{C304DEBD-2C2D-457A-AE31-06A6603F25EC}" dt="2023-10-25T10:21:56.771" v="253" actId="555"/>
          <ac:spMkLst>
            <pc:docMk/>
            <pc:sldMk cId="940708721" sldId="288"/>
            <ac:spMk id="11" creationId="{E537B25D-2E3F-BD6F-AF90-4B0833ABDB27}"/>
          </ac:spMkLst>
        </pc:spChg>
        <pc:spChg chg="mod">
          <ac:chgData name="LARA MORENO TURIEGANO" userId="1e0f099c-7fbf-45db-ba5d-75bcdb846938" providerId="ADAL" clId="{C304DEBD-2C2D-457A-AE31-06A6603F25EC}" dt="2023-10-25T10:21:44.183" v="252" actId="555"/>
          <ac:spMkLst>
            <pc:docMk/>
            <pc:sldMk cId="940708721" sldId="288"/>
            <ac:spMk id="12" creationId="{C45AB7FC-5292-22AC-A931-DE0F306C901D}"/>
          </ac:spMkLst>
        </pc:spChg>
        <pc:spChg chg="mod">
          <ac:chgData name="LARA MORENO TURIEGANO" userId="1e0f099c-7fbf-45db-ba5d-75bcdb846938" providerId="ADAL" clId="{C304DEBD-2C2D-457A-AE31-06A6603F25EC}" dt="2023-10-25T10:21:56.771" v="253" actId="555"/>
          <ac:spMkLst>
            <pc:docMk/>
            <pc:sldMk cId="940708721" sldId="288"/>
            <ac:spMk id="13" creationId="{9C226885-EFF7-988C-6359-546258393923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7" creationId="{00000000-0000-0000-0000-000000000000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9" creationId="{00000000-0000-0000-0000-000000000000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21" creationId="{00000000-0000-0000-0000-000000000000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23" creationId="{90852223-722A-49DF-8D45-99F0CFFF49FD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31" creationId="{654CFB06-4734-F0B7-CCCB-846B51855B11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35" creationId="{F4B19F86-2E5E-64E1-6CBA-26F957188E38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47" creationId="{FEB6C918-3393-916F-216A-F7203B3DE0DA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0" creationId="{C79A5B6C-60AA-1D87-84A4-7F8A6B308D90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1" creationId="{613B5CC0-FA50-5980-A525-ED972C407394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2" creationId="{D86695C6-A4C8-684B-942D-BBAED2688E09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3" creationId="{BBBCFADE-302C-B469-FF36-F181071CC5FD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4" creationId="{E769ED53-726B-4B56-6B3C-7DA6764B15AE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5" creationId="{4568E108-3D80-6F30-9DD2-1CB1720815CF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6" creationId="{DD902BF0-5F62-B352-64F0-D9E88D1E505F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7" creationId="{91EC59DD-17C0-F8CE-0644-F06B3256E01E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8" creationId="{0FE50B0C-6E6F-6592-FA69-A27BE5332A1C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59" creationId="{3A10C089-3D3D-21D3-AF23-70623D280EFB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60" creationId="{53C8D56D-EBAE-D278-64D8-D626DB9A985C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64" creationId="{9C60875A-6B32-1461-5D63-D71224591CA4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65" creationId="{56DE9E03-426D-90D6-82E3-CA4827EBFD10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66" creationId="{6EC915CD-175F-DE58-CF06-94DEE8623B56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74" creationId="{00000000-0000-0000-0000-000000000000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76" creationId="{00000000-0000-0000-0000-000000000000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78" creationId="{00000000-0000-0000-0000-000000000000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79" creationId="{8845E98D-F4BD-893F-7001-BFB026CA1A1B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93" creationId="{1A1CF0A7-F37F-F668-7E0A-1C76AB67C5CF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94" creationId="{E8FDE015-507C-108E-5922-C00FAAED0D5A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95" creationId="{F48F6BE5-60C7-470D-9829-7B4C1631B0F2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97" creationId="{9A6C3D47-FBEF-2D33-3561-F5FC59E51427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0" creationId="{BF1E3EAF-AD51-FEBD-1636-5FF58F14291C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1" creationId="{9856A166-4CCF-57AC-3A57-65F4751E54F1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2" creationId="{E2B08C93-F192-B284-A373-F7C289D6D2DF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3" creationId="{1E193522-31EE-82BD-7465-1CFB31E78E86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4" creationId="{F0E31F2B-FAF6-41F7-07C5-42832031052E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5" creationId="{1EA4B49A-ED36-760E-A8D3-DD685140FF13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6" creationId="{FE3A670C-B3EC-6238-87AD-D3FF9DE9C657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7" creationId="{E8826BC5-4217-2C8C-CB9F-74045C6C51D8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8" creationId="{BBA25C08-8AAC-00C9-0FC0-B8E5F88D2B00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09" creationId="{9D11DEB9-0CE8-F65F-844E-629224BF06FB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10" creationId="{0862DA1A-F584-F51B-3F8A-5F03B257A239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11" creationId="{52B3939A-CDE7-ECB3-3AEE-B15EC8AED987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12" creationId="{B0E78483-84D4-7E6F-8E63-65B2DD07EC51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13" creationId="{89E54564-6B14-F17F-DBFF-A263DE4B1BAE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14" creationId="{51CEA368-5968-4C7D-D401-119358A25ACE}"/>
          </ac:spMkLst>
        </pc:spChg>
        <pc:spChg chg="mod">
          <ac:chgData name="LARA MORENO TURIEGANO" userId="1e0f099c-7fbf-45db-ba5d-75bcdb846938" providerId="ADAL" clId="{C304DEBD-2C2D-457A-AE31-06A6603F25EC}" dt="2023-10-25T10:21:31.766" v="251" actId="2711"/>
          <ac:spMkLst>
            <pc:docMk/>
            <pc:sldMk cId="940708721" sldId="288"/>
            <ac:spMk id="115" creationId="{7481D84A-F472-B9A3-C166-E83CAA150B51}"/>
          </ac:spMkLst>
        </pc:spChg>
        <pc:picChg chg="mod">
          <ac:chgData name="LARA MORENO TURIEGANO" userId="1e0f099c-7fbf-45db-ba5d-75bcdb846938" providerId="ADAL" clId="{C304DEBD-2C2D-457A-AE31-06A6603F25EC}" dt="2023-10-25T10:19:56.137" v="241" actId="1582"/>
          <ac:picMkLst>
            <pc:docMk/>
            <pc:sldMk cId="940708721" sldId="288"/>
            <ac:picMk id="4" creationId="{00000000-0000-0000-0000-000000000000}"/>
          </ac:picMkLst>
        </pc:picChg>
        <pc:picChg chg="mod">
          <ac:chgData name="LARA MORENO TURIEGANO" userId="1e0f099c-7fbf-45db-ba5d-75bcdb846938" providerId="ADAL" clId="{C304DEBD-2C2D-457A-AE31-06A6603F25EC}" dt="2023-10-25T10:19:56.137" v="241" actId="1582"/>
          <ac:picMkLst>
            <pc:docMk/>
            <pc:sldMk cId="940708721" sldId="288"/>
            <ac:picMk id="5" creationId="{00000000-0000-0000-0000-000000000000}"/>
          </ac:picMkLst>
        </pc:picChg>
        <pc:picChg chg="mod modCrop">
          <ac:chgData name="LARA MORENO TURIEGANO" userId="1e0f099c-7fbf-45db-ba5d-75bcdb846938" providerId="ADAL" clId="{C304DEBD-2C2D-457A-AE31-06A6603F25EC}" dt="2023-10-25T10:20:36.036" v="244" actId="14100"/>
          <ac:picMkLst>
            <pc:docMk/>
            <pc:sldMk cId="940708721" sldId="288"/>
            <ac:picMk id="6" creationId="{00000000-0000-0000-0000-000000000000}"/>
          </ac:picMkLst>
        </pc:picChg>
        <pc:picChg chg="mod">
          <ac:chgData name="LARA MORENO TURIEGANO" userId="1e0f099c-7fbf-45db-ba5d-75bcdb846938" providerId="ADAL" clId="{C304DEBD-2C2D-457A-AE31-06A6603F25EC}" dt="2023-10-25T10:21:09.686" v="248" actId="14100"/>
          <ac:picMkLst>
            <pc:docMk/>
            <pc:sldMk cId="940708721" sldId="288"/>
            <ac:picMk id="15" creationId="{E6FE34B8-D666-ECFF-EE79-EBA161DCB9BA}"/>
          </ac:picMkLst>
        </pc:picChg>
        <pc:picChg chg="mod">
          <ac:chgData name="LARA MORENO TURIEGANO" userId="1e0f099c-7fbf-45db-ba5d-75bcdb846938" providerId="ADAL" clId="{C304DEBD-2C2D-457A-AE31-06A6603F25EC}" dt="2023-10-25T10:21:19.808" v="250" actId="14100"/>
          <ac:picMkLst>
            <pc:docMk/>
            <pc:sldMk cId="940708721" sldId="288"/>
            <ac:picMk id="27" creationId="{5CC8790B-D048-D2C6-0705-FF0F1F1A1A83}"/>
          </ac:picMkLst>
        </pc:picChg>
        <pc:picChg chg="mod">
          <ac:chgData name="LARA MORENO TURIEGANO" userId="1e0f099c-7fbf-45db-ba5d-75bcdb846938" providerId="ADAL" clId="{C304DEBD-2C2D-457A-AE31-06A6603F25EC}" dt="2023-10-25T10:19:56.137" v="241" actId="1582"/>
          <ac:picMkLst>
            <pc:docMk/>
            <pc:sldMk cId="940708721" sldId="288"/>
            <ac:picMk id="61" creationId="{00000000-0000-0000-0000-000000000000}"/>
          </ac:picMkLst>
        </pc:picChg>
        <pc:picChg chg="mod">
          <ac:chgData name="LARA MORENO TURIEGANO" userId="1e0f099c-7fbf-45db-ba5d-75bcdb846938" providerId="ADAL" clId="{C304DEBD-2C2D-457A-AE31-06A6603F25EC}" dt="2023-10-25T10:19:56.137" v="241" actId="1582"/>
          <ac:picMkLst>
            <pc:docMk/>
            <pc:sldMk cId="940708721" sldId="288"/>
            <ac:picMk id="62" creationId="{00000000-0000-0000-0000-000000000000}"/>
          </ac:picMkLst>
        </pc:picChg>
        <pc:picChg chg="mod">
          <ac:chgData name="LARA MORENO TURIEGANO" userId="1e0f099c-7fbf-45db-ba5d-75bcdb846938" providerId="ADAL" clId="{C304DEBD-2C2D-457A-AE31-06A6603F25EC}" dt="2023-10-25T10:19:56.137" v="241" actId="1582"/>
          <ac:picMkLst>
            <pc:docMk/>
            <pc:sldMk cId="940708721" sldId="288"/>
            <ac:picMk id="63" creationId="{00000000-0000-0000-0000-000000000000}"/>
          </ac:picMkLst>
        </pc:picChg>
        <pc:picChg chg="mod">
          <ac:chgData name="LARA MORENO TURIEGANO" userId="1e0f099c-7fbf-45db-ba5d-75bcdb846938" providerId="ADAL" clId="{C304DEBD-2C2D-457A-AE31-06A6603F25EC}" dt="2023-10-25T10:21:12.577" v="249" actId="14100"/>
          <ac:picMkLst>
            <pc:docMk/>
            <pc:sldMk cId="940708721" sldId="288"/>
            <ac:picMk id="67" creationId="{C4867F76-B9C2-B26B-18EC-20E0E10BE7BF}"/>
          </ac:picMkLst>
        </pc:picChg>
      </pc:sldChg>
    </pc:docChg>
  </pc:docChgLst>
  <pc:docChgLst>
    <pc:chgData name="LARA MORENO TURIEGANO" userId="1e0f099c-7fbf-45db-ba5d-75bcdb846938" providerId="ADAL" clId="{CF498046-C899-4123-8BD7-4747656E736F}"/>
    <pc:docChg chg="custSel modSld">
      <pc:chgData name="LARA MORENO TURIEGANO" userId="1e0f099c-7fbf-45db-ba5d-75bcdb846938" providerId="ADAL" clId="{CF498046-C899-4123-8BD7-4747656E736F}" dt="2023-01-11T19:59:59.882" v="448" actId="1038"/>
      <pc:docMkLst>
        <pc:docMk/>
      </pc:docMkLst>
      <pc:sldChg chg="delSp mod">
        <pc:chgData name="LARA MORENO TURIEGANO" userId="1e0f099c-7fbf-45db-ba5d-75bcdb846938" providerId="ADAL" clId="{CF498046-C899-4123-8BD7-4747656E736F}" dt="2023-01-10T16:15:30.879" v="343" actId="478"/>
        <pc:sldMkLst>
          <pc:docMk/>
          <pc:sldMk cId="0" sldId="256"/>
        </pc:sldMkLst>
        <pc:spChg chg="del">
          <ac:chgData name="LARA MORENO TURIEGANO" userId="1e0f099c-7fbf-45db-ba5d-75bcdb846938" providerId="ADAL" clId="{CF498046-C899-4123-8BD7-4747656E736F}" dt="2023-01-10T16:15:30.879" v="343" actId="478"/>
          <ac:spMkLst>
            <pc:docMk/>
            <pc:sldMk cId="0" sldId="256"/>
            <ac:spMk id="85" creationId="{00000000-0000-0000-0000-000000000000}"/>
          </ac:spMkLst>
        </pc:spChg>
      </pc:sldChg>
      <pc:sldChg chg="modSp mod">
        <pc:chgData name="LARA MORENO TURIEGANO" userId="1e0f099c-7fbf-45db-ba5d-75bcdb846938" providerId="ADAL" clId="{CF498046-C899-4123-8BD7-4747656E736F}" dt="2023-01-10T16:16:28.693" v="345" actId="20577"/>
        <pc:sldMkLst>
          <pc:docMk/>
          <pc:sldMk cId="0" sldId="257"/>
        </pc:sldMkLst>
        <pc:graphicFrameChg chg="modGraphic">
          <ac:chgData name="LARA MORENO TURIEGANO" userId="1e0f099c-7fbf-45db-ba5d-75bcdb846938" providerId="ADAL" clId="{CF498046-C899-4123-8BD7-4747656E736F}" dt="2023-01-10T16:04:50.745" v="226" actId="20577"/>
          <ac:graphicFrameMkLst>
            <pc:docMk/>
            <pc:sldMk cId="0" sldId="257"/>
            <ac:graphicFrameMk id="9" creationId="{00000000-0000-0000-0000-000000000000}"/>
          </ac:graphicFrameMkLst>
        </pc:graphicFrameChg>
        <pc:graphicFrameChg chg="modGraphic">
          <ac:chgData name="LARA MORENO TURIEGANO" userId="1e0f099c-7fbf-45db-ba5d-75bcdb846938" providerId="ADAL" clId="{CF498046-C899-4123-8BD7-4747656E736F}" dt="2023-01-10T16:16:28.693" v="345" actId="20577"/>
          <ac:graphicFrameMkLst>
            <pc:docMk/>
            <pc:sldMk cId="0" sldId="257"/>
            <ac:graphicFrameMk id="90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CF498046-C899-4123-8BD7-4747656E736F}" dt="2023-01-10T16:04:36.142" v="217" actId="20577"/>
        <pc:sldMkLst>
          <pc:docMk/>
          <pc:sldMk cId="0" sldId="258"/>
        </pc:sldMkLst>
        <pc:spChg chg="mod">
          <ac:chgData name="LARA MORENO TURIEGANO" userId="1e0f099c-7fbf-45db-ba5d-75bcdb846938" providerId="ADAL" clId="{CF498046-C899-4123-8BD7-4747656E736F}" dt="2023-01-10T16:04:36.142" v="217" actId="20577"/>
          <ac:spMkLst>
            <pc:docMk/>
            <pc:sldMk cId="0" sldId="258"/>
            <ac:spMk id="24" creationId="{F1D1B240-025B-F398-B3B0-DE8617D76BDF}"/>
          </ac:spMkLst>
        </pc:spChg>
        <pc:spChg chg="mod">
          <ac:chgData name="LARA MORENO TURIEGANO" userId="1e0f099c-7fbf-45db-ba5d-75bcdb846938" providerId="ADAL" clId="{CF498046-C899-4123-8BD7-4747656E736F}" dt="2023-01-10T15:59:10.903" v="61" actId="20577"/>
          <ac:spMkLst>
            <pc:docMk/>
            <pc:sldMk cId="0" sldId="258"/>
            <ac:spMk id="103" creationId="{00000000-0000-0000-0000-000000000000}"/>
          </ac:spMkLst>
        </pc:spChg>
      </pc:sldChg>
      <pc:sldChg chg="modSp mod">
        <pc:chgData name="LARA MORENO TURIEGANO" userId="1e0f099c-7fbf-45db-ba5d-75bcdb846938" providerId="ADAL" clId="{CF498046-C899-4123-8BD7-4747656E736F}" dt="2023-01-10T16:04:21.479" v="201" actId="20577"/>
        <pc:sldMkLst>
          <pc:docMk/>
          <pc:sldMk cId="0" sldId="259"/>
        </pc:sldMkLst>
        <pc:spChg chg="mod">
          <ac:chgData name="LARA MORENO TURIEGANO" userId="1e0f099c-7fbf-45db-ba5d-75bcdb846938" providerId="ADAL" clId="{CF498046-C899-4123-8BD7-4747656E736F}" dt="2023-01-10T16:04:21.479" v="201" actId="20577"/>
          <ac:spMkLst>
            <pc:docMk/>
            <pc:sldMk cId="0" sldId="259"/>
            <ac:spMk id="140" creationId="{00000000-0000-0000-0000-000000000000}"/>
          </ac:spMkLst>
        </pc:spChg>
        <pc:graphicFrameChg chg="mod">
          <ac:chgData name="LARA MORENO TURIEGANO" userId="1e0f099c-7fbf-45db-ba5d-75bcdb846938" providerId="ADAL" clId="{CF498046-C899-4123-8BD7-4747656E736F}" dt="2023-01-10T16:00:03.959" v="70"/>
          <ac:graphicFrameMkLst>
            <pc:docMk/>
            <pc:sldMk cId="0" sldId="259"/>
            <ac:graphicFrameMk id="116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CF498046-C899-4123-8BD7-4747656E736F}" dt="2023-01-10T16:04:07.498" v="185" actId="20577"/>
        <pc:sldMkLst>
          <pc:docMk/>
          <pc:sldMk cId="0" sldId="260"/>
        </pc:sldMkLst>
        <pc:graphicFrameChg chg="modGraphic">
          <ac:chgData name="LARA MORENO TURIEGANO" userId="1e0f099c-7fbf-45db-ba5d-75bcdb846938" providerId="ADAL" clId="{CF498046-C899-4123-8BD7-4747656E736F}" dt="2023-01-10T16:04:07.498" v="185" actId="20577"/>
          <ac:graphicFrameMkLst>
            <pc:docMk/>
            <pc:sldMk cId="0" sldId="260"/>
            <ac:graphicFrameMk id="145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CF498046-C899-4123-8BD7-4747656E736F}" dt="2023-01-10T16:03:46.097" v="157" actId="20577"/>
        <pc:sldMkLst>
          <pc:docMk/>
          <pc:sldMk cId="0" sldId="263"/>
        </pc:sldMkLst>
        <pc:spChg chg="mod">
          <ac:chgData name="LARA MORENO TURIEGANO" userId="1e0f099c-7fbf-45db-ba5d-75bcdb846938" providerId="ADAL" clId="{CF498046-C899-4123-8BD7-4747656E736F}" dt="2023-01-10T16:03:46.097" v="157" actId="20577"/>
          <ac:spMkLst>
            <pc:docMk/>
            <pc:sldMk cId="0" sldId="263"/>
            <ac:spMk id="189" creationId="{00000000-0000-0000-0000-000000000000}"/>
          </ac:spMkLst>
        </pc:spChg>
        <pc:graphicFrameChg chg="mod">
          <ac:chgData name="LARA MORENO TURIEGANO" userId="1e0f099c-7fbf-45db-ba5d-75bcdb846938" providerId="ADAL" clId="{CF498046-C899-4123-8BD7-4747656E736F}" dt="2023-01-10T16:00:23.108" v="73"/>
          <ac:graphicFrameMkLst>
            <pc:docMk/>
            <pc:sldMk cId="0" sldId="263"/>
            <ac:graphicFrameMk id="9" creationId="{E50C9870-4000-F1A7-4DFA-CD3F3779CC20}"/>
          </ac:graphicFrameMkLst>
        </pc:graphicFrameChg>
      </pc:sldChg>
      <pc:sldChg chg="modSp mod">
        <pc:chgData name="LARA MORENO TURIEGANO" userId="1e0f099c-7fbf-45db-ba5d-75bcdb846938" providerId="ADAL" clId="{CF498046-C899-4123-8BD7-4747656E736F}" dt="2023-01-10T16:03:37.022" v="154" actId="20577"/>
        <pc:sldMkLst>
          <pc:docMk/>
          <pc:sldMk cId="0" sldId="264"/>
        </pc:sldMkLst>
        <pc:spChg chg="mod">
          <ac:chgData name="LARA MORENO TURIEGANO" userId="1e0f099c-7fbf-45db-ba5d-75bcdb846938" providerId="ADAL" clId="{CF498046-C899-4123-8BD7-4747656E736F}" dt="2023-01-10T16:03:37.022" v="154" actId="20577"/>
          <ac:spMkLst>
            <pc:docMk/>
            <pc:sldMk cId="0" sldId="264"/>
            <ac:spMk id="196" creationId="{00000000-0000-0000-0000-000000000000}"/>
          </ac:spMkLst>
        </pc:spChg>
        <pc:graphicFrameChg chg="mod">
          <ac:chgData name="LARA MORENO TURIEGANO" userId="1e0f099c-7fbf-45db-ba5d-75bcdb846938" providerId="ADAL" clId="{CF498046-C899-4123-8BD7-4747656E736F}" dt="2023-01-10T16:00:42.013" v="76"/>
          <ac:graphicFrameMkLst>
            <pc:docMk/>
            <pc:sldMk cId="0" sldId="264"/>
            <ac:graphicFrameMk id="9" creationId="{1E4A62A6-E9B8-FA97-E991-D93B1970BC7B}"/>
          </ac:graphicFrameMkLst>
        </pc:graphicFrameChg>
        <pc:graphicFrameChg chg="mod">
          <ac:chgData name="LARA MORENO TURIEGANO" userId="1e0f099c-7fbf-45db-ba5d-75bcdb846938" providerId="ADAL" clId="{CF498046-C899-4123-8BD7-4747656E736F}" dt="2023-01-10T16:00:55.638" v="78"/>
          <ac:graphicFrameMkLst>
            <pc:docMk/>
            <pc:sldMk cId="0" sldId="264"/>
            <ac:graphicFrameMk id="10" creationId="{2612428B-5987-9D69-4511-2EE2A6A7BCBA}"/>
          </ac:graphicFrameMkLst>
        </pc:graphicFrameChg>
      </pc:sldChg>
      <pc:sldChg chg="modSp mod">
        <pc:chgData name="LARA MORENO TURIEGANO" userId="1e0f099c-7fbf-45db-ba5d-75bcdb846938" providerId="ADAL" clId="{CF498046-C899-4123-8BD7-4747656E736F}" dt="2023-01-10T16:01:02.978" v="85" actId="20577"/>
        <pc:sldMkLst>
          <pc:docMk/>
          <pc:sldMk cId="0" sldId="265"/>
        </pc:sldMkLst>
        <pc:graphicFrameChg chg="modGraphic">
          <ac:chgData name="LARA MORENO TURIEGANO" userId="1e0f099c-7fbf-45db-ba5d-75bcdb846938" providerId="ADAL" clId="{CF498046-C899-4123-8BD7-4747656E736F}" dt="2023-01-10T16:01:02.978" v="85" actId="20577"/>
          <ac:graphicFrameMkLst>
            <pc:docMk/>
            <pc:sldMk cId="0" sldId="265"/>
            <ac:graphicFrameMk id="4" creationId="{A7F24362-21D5-ED91-C701-D06DAB31BAAA}"/>
          </ac:graphicFrameMkLst>
        </pc:graphicFrameChg>
      </pc:sldChg>
      <pc:sldChg chg="modSp mod">
        <pc:chgData name="LARA MORENO TURIEGANO" userId="1e0f099c-7fbf-45db-ba5d-75bcdb846938" providerId="ADAL" clId="{CF498046-C899-4123-8BD7-4747656E736F}" dt="2023-01-11T19:54:07.401" v="348"/>
        <pc:sldMkLst>
          <pc:docMk/>
          <pc:sldMk cId="0" sldId="266"/>
        </pc:sldMkLst>
        <pc:spChg chg="mod">
          <ac:chgData name="LARA MORENO TURIEGANO" userId="1e0f099c-7fbf-45db-ba5d-75bcdb846938" providerId="ADAL" clId="{CF498046-C899-4123-8BD7-4747656E736F}" dt="2023-01-10T16:03:16.647" v="143" actId="6549"/>
          <ac:spMkLst>
            <pc:docMk/>
            <pc:sldMk cId="0" sldId="266"/>
            <ac:spMk id="220" creationId="{00000000-0000-0000-0000-000000000000}"/>
          </ac:spMkLst>
        </pc:spChg>
        <pc:graphicFrameChg chg="mod">
          <ac:chgData name="LARA MORENO TURIEGANO" userId="1e0f099c-7fbf-45db-ba5d-75bcdb846938" providerId="ADAL" clId="{CF498046-C899-4123-8BD7-4747656E736F}" dt="2023-01-11T19:54:07.401" v="348"/>
          <ac:graphicFrameMkLst>
            <pc:docMk/>
            <pc:sldMk cId="0" sldId="266"/>
            <ac:graphicFrameMk id="207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CF498046-C899-4123-8BD7-4747656E736F}" dt="2023-01-11T19:58:37.070" v="415" actId="14100"/>
        <pc:sldMkLst>
          <pc:docMk/>
          <pc:sldMk cId="0" sldId="268"/>
        </pc:sldMkLst>
        <pc:graphicFrameChg chg="modGraphic">
          <ac:chgData name="LARA MORENO TURIEGANO" userId="1e0f099c-7fbf-45db-ba5d-75bcdb846938" providerId="ADAL" clId="{CF498046-C899-4123-8BD7-4747656E736F}" dt="2023-01-11T19:58:37.070" v="415" actId="14100"/>
          <ac:graphicFrameMkLst>
            <pc:docMk/>
            <pc:sldMk cId="0" sldId="268"/>
            <ac:graphicFrameMk id="249" creationId="{00000000-0000-0000-0000-000000000000}"/>
          </ac:graphicFrameMkLst>
        </pc:graphicFrameChg>
      </pc:sldChg>
      <pc:sldChg chg="modSp mod">
        <pc:chgData name="LARA MORENO TURIEGANO" userId="1e0f099c-7fbf-45db-ba5d-75bcdb846938" providerId="ADAL" clId="{CF498046-C899-4123-8BD7-4747656E736F}" dt="2023-01-10T16:05:15.932" v="228"/>
        <pc:sldMkLst>
          <pc:docMk/>
          <pc:sldMk cId="0" sldId="270"/>
        </pc:sldMkLst>
        <pc:spChg chg="mod">
          <ac:chgData name="LARA MORENO TURIEGANO" userId="1e0f099c-7fbf-45db-ba5d-75bcdb846938" providerId="ADAL" clId="{CF498046-C899-4123-8BD7-4747656E736F}" dt="2023-01-10T16:02:24.633" v="116" actId="20577"/>
          <ac:spMkLst>
            <pc:docMk/>
            <pc:sldMk cId="0" sldId="270"/>
            <ac:spMk id="266" creationId="{00000000-0000-0000-0000-000000000000}"/>
          </ac:spMkLst>
        </pc:spChg>
        <pc:graphicFrameChg chg="mod modGraphic">
          <ac:chgData name="LARA MORENO TURIEGANO" userId="1e0f099c-7fbf-45db-ba5d-75bcdb846938" providerId="ADAL" clId="{CF498046-C899-4123-8BD7-4747656E736F}" dt="2023-01-10T16:02:35.869" v="126" actId="20577"/>
          <ac:graphicFrameMkLst>
            <pc:docMk/>
            <pc:sldMk cId="0" sldId="270"/>
            <ac:graphicFrameMk id="13" creationId="{83C04A69-AE56-7CA8-023B-0E44A9664876}"/>
          </ac:graphicFrameMkLst>
        </pc:graphicFrameChg>
        <pc:graphicFrameChg chg="mod">
          <ac:chgData name="LARA MORENO TURIEGANO" userId="1e0f099c-7fbf-45db-ba5d-75bcdb846938" providerId="ADAL" clId="{CF498046-C899-4123-8BD7-4747656E736F}" dt="2023-01-10T16:05:15.932" v="228"/>
          <ac:graphicFrameMkLst>
            <pc:docMk/>
            <pc:sldMk cId="0" sldId="270"/>
            <ac:graphicFrameMk id="264" creationId="{00000000-0000-0000-0000-000000000000}"/>
          </ac:graphicFrameMkLst>
        </pc:graphicFrameChg>
      </pc:sldChg>
      <pc:sldChg chg="addSp delSp modSp mod">
        <pc:chgData name="LARA MORENO TURIEGANO" userId="1e0f099c-7fbf-45db-ba5d-75bcdb846938" providerId="ADAL" clId="{CF498046-C899-4123-8BD7-4747656E736F}" dt="2023-01-11T19:59:59.882" v="448" actId="1038"/>
        <pc:sldMkLst>
          <pc:docMk/>
          <pc:sldMk cId="2846858745" sldId="277"/>
        </pc:sldMkLst>
        <pc:spChg chg="mod">
          <ac:chgData name="LARA MORENO TURIEGANO" userId="1e0f099c-7fbf-45db-ba5d-75bcdb846938" providerId="ADAL" clId="{CF498046-C899-4123-8BD7-4747656E736F}" dt="2023-01-10T16:02:45.111" v="130" actId="20577"/>
          <ac:spMkLst>
            <pc:docMk/>
            <pc:sldMk cId="2846858745" sldId="277"/>
            <ac:spMk id="2" creationId="{00000000-0000-0000-0000-000000000000}"/>
          </ac:spMkLst>
        </pc:spChg>
        <pc:spChg chg="mod">
          <ac:chgData name="LARA MORENO TURIEGANO" userId="1e0f099c-7fbf-45db-ba5d-75bcdb846938" providerId="ADAL" clId="{CF498046-C899-4123-8BD7-4747656E736F}" dt="2023-01-11T19:59:59.882" v="448" actId="1038"/>
          <ac:spMkLst>
            <pc:docMk/>
            <pc:sldMk cId="2846858745" sldId="277"/>
            <ac:spMk id="8" creationId="{00000000-0000-0000-0000-000000000000}"/>
          </ac:spMkLst>
        </pc:spChg>
        <pc:spChg chg="mod">
          <ac:chgData name="LARA MORENO TURIEGANO" userId="1e0f099c-7fbf-45db-ba5d-75bcdb846938" providerId="ADAL" clId="{CF498046-C899-4123-8BD7-4747656E736F}" dt="2023-01-11T19:59:59.882" v="448" actId="1038"/>
          <ac:spMkLst>
            <pc:docMk/>
            <pc:sldMk cId="2846858745" sldId="277"/>
            <ac:spMk id="9" creationId="{00000000-0000-0000-0000-000000000000}"/>
          </ac:spMkLst>
        </pc:spChg>
        <pc:spChg chg="mod ord">
          <ac:chgData name="LARA MORENO TURIEGANO" userId="1e0f099c-7fbf-45db-ba5d-75bcdb846938" providerId="ADAL" clId="{CF498046-C899-4123-8BD7-4747656E736F}" dt="2023-01-11T19:58:22.851" v="414" actId="166"/>
          <ac:spMkLst>
            <pc:docMk/>
            <pc:sldMk cId="2846858745" sldId="277"/>
            <ac:spMk id="10" creationId="{00000000-0000-0000-0000-000000000000}"/>
          </ac:spMkLst>
        </pc:spChg>
        <pc:spChg chg="mod ord">
          <ac:chgData name="LARA MORENO TURIEGANO" userId="1e0f099c-7fbf-45db-ba5d-75bcdb846938" providerId="ADAL" clId="{CF498046-C899-4123-8BD7-4747656E736F}" dt="2023-01-11T19:58:22.851" v="414" actId="166"/>
          <ac:spMkLst>
            <pc:docMk/>
            <pc:sldMk cId="2846858745" sldId="277"/>
            <ac:spMk id="11" creationId="{00000000-0000-0000-0000-000000000000}"/>
          </ac:spMkLst>
        </pc:spChg>
        <pc:spChg chg="mod ord">
          <ac:chgData name="LARA MORENO TURIEGANO" userId="1e0f099c-7fbf-45db-ba5d-75bcdb846938" providerId="ADAL" clId="{CF498046-C899-4123-8BD7-4747656E736F}" dt="2023-01-11T19:58:22.851" v="414" actId="166"/>
          <ac:spMkLst>
            <pc:docMk/>
            <pc:sldMk cId="2846858745" sldId="277"/>
            <ac:spMk id="12" creationId="{00000000-0000-0000-0000-000000000000}"/>
          </ac:spMkLst>
        </pc:spChg>
        <pc:spChg chg="mod ord">
          <ac:chgData name="LARA MORENO TURIEGANO" userId="1e0f099c-7fbf-45db-ba5d-75bcdb846938" providerId="ADAL" clId="{CF498046-C899-4123-8BD7-4747656E736F}" dt="2023-01-11T19:58:22.851" v="414" actId="166"/>
          <ac:spMkLst>
            <pc:docMk/>
            <pc:sldMk cId="2846858745" sldId="277"/>
            <ac:spMk id="13" creationId="{00000000-0000-0000-0000-000000000000}"/>
          </ac:spMkLst>
        </pc:spChg>
        <pc:grpChg chg="del mod">
          <ac:chgData name="LARA MORENO TURIEGANO" userId="1e0f099c-7fbf-45db-ba5d-75bcdb846938" providerId="ADAL" clId="{CF498046-C899-4123-8BD7-4747656E736F}" dt="2023-01-10T15:53:12.858" v="43" actId="478"/>
          <ac:grpSpMkLst>
            <pc:docMk/>
            <pc:sldMk cId="2846858745" sldId="277"/>
            <ac:grpSpMk id="14" creationId="{2367FBBC-AB3A-5479-3FC5-A5E9A0E95E0F}"/>
          </ac:grpSpMkLst>
        </pc:grpChg>
        <pc:picChg chg="add mod ord">
          <ac:chgData name="LARA MORENO TURIEGANO" userId="1e0f099c-7fbf-45db-ba5d-75bcdb846938" providerId="ADAL" clId="{CF498046-C899-4123-8BD7-4747656E736F}" dt="2023-01-11T19:59:59.882" v="448" actId="1038"/>
          <ac:picMkLst>
            <pc:docMk/>
            <pc:sldMk cId="2846858745" sldId="277"/>
            <ac:picMk id="4" creationId="{A26259CC-9541-FB37-785E-37B067845525}"/>
          </ac:picMkLst>
        </pc:picChg>
        <pc:picChg chg="del">
          <ac:chgData name="LARA MORENO TURIEGANO" userId="1e0f099c-7fbf-45db-ba5d-75bcdb846938" providerId="ADAL" clId="{CF498046-C899-4123-8BD7-4747656E736F}" dt="2023-01-10T15:53:14.600" v="44" actId="478"/>
          <ac:picMkLst>
            <pc:docMk/>
            <pc:sldMk cId="2846858745" sldId="277"/>
            <ac:picMk id="5" creationId="{00000000-0000-0000-0000-000000000000}"/>
          </ac:picMkLst>
        </pc:picChg>
        <pc:picChg chg="del">
          <ac:chgData name="LARA MORENO TURIEGANO" userId="1e0f099c-7fbf-45db-ba5d-75bcdb846938" providerId="ADAL" clId="{CF498046-C899-4123-8BD7-4747656E736F}" dt="2023-01-10T15:53:16.082" v="45" actId="478"/>
          <ac:picMkLst>
            <pc:docMk/>
            <pc:sldMk cId="2846858745" sldId="277"/>
            <ac:picMk id="6" creationId="{00000000-0000-0000-0000-000000000000}"/>
          </ac:picMkLst>
        </pc:picChg>
        <pc:picChg chg="add del mod">
          <ac:chgData name="LARA MORENO TURIEGANO" userId="1e0f099c-7fbf-45db-ba5d-75bcdb846938" providerId="ADAL" clId="{CF498046-C899-4123-8BD7-4747656E736F}" dt="2023-01-11T19:59:26.142" v="416" actId="478"/>
          <ac:picMkLst>
            <pc:docMk/>
            <pc:sldMk cId="2846858745" sldId="277"/>
            <ac:picMk id="6" creationId="{0AA0353B-83F2-85B8-5D5D-1354DF471287}"/>
          </ac:picMkLst>
        </pc:picChg>
        <pc:picChg chg="add mod ord">
          <ac:chgData name="LARA MORENO TURIEGANO" userId="1e0f099c-7fbf-45db-ba5d-75bcdb846938" providerId="ADAL" clId="{CF498046-C899-4123-8BD7-4747656E736F}" dt="2023-01-11T19:59:38.031" v="439" actId="1038"/>
          <ac:picMkLst>
            <pc:docMk/>
            <pc:sldMk cId="2846858745" sldId="277"/>
            <ac:picMk id="14" creationId="{78F47904-0536-5B63-5C07-65AAFBD6FF3C}"/>
          </ac:picMkLst>
        </pc:picChg>
      </pc:sldChg>
      <pc:sldChg chg="modSp mod">
        <pc:chgData name="LARA MORENO TURIEGANO" userId="1e0f099c-7fbf-45db-ba5d-75bcdb846938" providerId="ADAL" clId="{CF498046-C899-4123-8BD7-4747656E736F}" dt="2023-01-10T16:03:59.410" v="177" actId="1035"/>
        <pc:sldMkLst>
          <pc:docMk/>
          <pc:sldMk cId="3239015140" sldId="279"/>
        </pc:sldMkLst>
        <pc:spChg chg="mod">
          <ac:chgData name="LARA MORENO TURIEGANO" userId="1e0f099c-7fbf-45db-ba5d-75bcdb846938" providerId="ADAL" clId="{CF498046-C899-4123-8BD7-4747656E736F}" dt="2023-01-10T15:03:52.185" v="5" actId="20577"/>
          <ac:spMkLst>
            <pc:docMk/>
            <pc:sldMk cId="3239015140" sldId="279"/>
            <ac:spMk id="47" creationId="{FEB6C918-3393-916F-216A-F7203B3DE0DA}"/>
          </ac:spMkLst>
        </pc:spChg>
        <pc:spChg chg="mod">
          <ac:chgData name="LARA MORENO TURIEGANO" userId="1e0f099c-7fbf-45db-ba5d-75bcdb846938" providerId="ADAL" clId="{CF498046-C899-4123-8BD7-4747656E736F}" dt="2023-01-10T15:03:49.245" v="3" actId="1038"/>
          <ac:spMkLst>
            <pc:docMk/>
            <pc:sldMk cId="3239015140" sldId="279"/>
            <ac:spMk id="52" creationId="{D86695C6-A4C8-684B-942D-BBAED2688E09}"/>
          </ac:spMkLst>
        </pc:spChg>
        <pc:spChg chg="mod">
          <ac:chgData name="LARA MORENO TURIEGANO" userId="1e0f099c-7fbf-45db-ba5d-75bcdb846938" providerId="ADAL" clId="{CF498046-C899-4123-8BD7-4747656E736F}" dt="2023-01-10T15:04:25.882" v="31" actId="20577"/>
          <ac:spMkLst>
            <pc:docMk/>
            <pc:sldMk cId="3239015140" sldId="279"/>
            <ac:spMk id="107" creationId="{E8826BC5-4217-2C8C-CB9F-74045C6C51D8}"/>
          </ac:spMkLst>
        </pc:spChg>
        <pc:spChg chg="mod">
          <ac:chgData name="LARA MORENO TURIEGANO" userId="1e0f099c-7fbf-45db-ba5d-75bcdb846938" providerId="ADAL" clId="{CF498046-C899-4123-8BD7-4747656E736F}" dt="2023-01-10T15:04:18.554" v="23" actId="20577"/>
          <ac:spMkLst>
            <pc:docMk/>
            <pc:sldMk cId="3239015140" sldId="279"/>
            <ac:spMk id="108" creationId="{BBA25C08-8AAC-00C9-0FC0-B8E5F88D2B00}"/>
          </ac:spMkLst>
        </pc:spChg>
        <pc:spChg chg="mod">
          <ac:chgData name="LARA MORENO TURIEGANO" userId="1e0f099c-7fbf-45db-ba5d-75bcdb846938" providerId="ADAL" clId="{CF498046-C899-4123-8BD7-4747656E736F}" dt="2023-01-10T15:04:23.964" v="29" actId="1038"/>
          <ac:spMkLst>
            <pc:docMk/>
            <pc:sldMk cId="3239015140" sldId="279"/>
            <ac:spMk id="109" creationId="{9D11DEB9-0CE8-F65F-844E-629224BF06FB}"/>
          </ac:spMkLst>
        </pc:spChg>
        <pc:spChg chg="mod">
          <ac:chgData name="LARA MORENO TURIEGANO" userId="1e0f099c-7fbf-45db-ba5d-75bcdb846938" providerId="ADAL" clId="{CF498046-C899-4123-8BD7-4747656E736F}" dt="2023-01-10T15:04:02.374" v="16" actId="1038"/>
          <ac:spMkLst>
            <pc:docMk/>
            <pc:sldMk cId="3239015140" sldId="279"/>
            <ac:spMk id="110" creationId="{0862DA1A-F584-F51B-3F8A-5F03B257A239}"/>
          </ac:spMkLst>
        </pc:spChg>
        <pc:spChg chg="mod">
          <ac:chgData name="LARA MORENO TURIEGANO" userId="1e0f099c-7fbf-45db-ba5d-75bcdb846938" providerId="ADAL" clId="{CF498046-C899-4123-8BD7-4747656E736F}" dt="2023-01-10T15:03:54.485" v="7" actId="20577"/>
          <ac:spMkLst>
            <pc:docMk/>
            <pc:sldMk cId="3239015140" sldId="279"/>
            <ac:spMk id="111" creationId="{52B3939A-CDE7-ECB3-3AEE-B15EC8AED987}"/>
          </ac:spMkLst>
        </pc:spChg>
        <pc:spChg chg="mod">
          <ac:chgData name="LARA MORENO TURIEGANO" userId="1e0f099c-7fbf-45db-ba5d-75bcdb846938" providerId="ADAL" clId="{CF498046-C899-4123-8BD7-4747656E736F}" dt="2023-01-10T15:04:06.135" v="21" actId="1038"/>
          <ac:spMkLst>
            <pc:docMk/>
            <pc:sldMk cId="3239015140" sldId="279"/>
            <ac:spMk id="112" creationId="{B0E78483-84D4-7E6F-8E63-65B2DD07EC51}"/>
          </ac:spMkLst>
        </pc:spChg>
        <pc:spChg chg="mod">
          <ac:chgData name="LARA MORENO TURIEGANO" userId="1e0f099c-7fbf-45db-ba5d-75bcdb846938" providerId="ADAL" clId="{CF498046-C899-4123-8BD7-4747656E736F}" dt="2023-01-10T16:03:59.410" v="177" actId="1035"/>
          <ac:spMkLst>
            <pc:docMk/>
            <pc:sldMk cId="3239015140" sldId="279"/>
            <ac:spMk id="114" creationId="{51CEA368-5968-4C7D-D401-119358A25ACE}"/>
          </ac:spMkLst>
        </pc:spChg>
        <pc:spChg chg="mod">
          <ac:chgData name="LARA MORENO TURIEGANO" userId="1e0f099c-7fbf-45db-ba5d-75bcdb846938" providerId="ADAL" clId="{CF498046-C899-4123-8BD7-4747656E736F}" dt="2023-01-10T16:03:57.287" v="173" actId="1035"/>
          <ac:spMkLst>
            <pc:docMk/>
            <pc:sldMk cId="3239015140" sldId="279"/>
            <ac:spMk id="115" creationId="{7481D84A-F472-B9A3-C166-E83CAA150B51}"/>
          </ac:spMkLst>
        </pc:spChg>
      </pc:sldChg>
      <pc:sldChg chg="addSp delSp modSp mod modAnim">
        <pc:chgData name="LARA MORENO TURIEGANO" userId="1e0f099c-7fbf-45db-ba5d-75bcdb846938" providerId="ADAL" clId="{CF498046-C899-4123-8BD7-4747656E736F}" dt="2023-01-10T16:14:35.390" v="342" actId="14100"/>
        <pc:sldMkLst>
          <pc:docMk/>
          <pc:sldMk cId="2309527275" sldId="280"/>
        </pc:sldMkLst>
        <pc:spChg chg="add mod ord">
          <ac:chgData name="LARA MORENO TURIEGANO" userId="1e0f099c-7fbf-45db-ba5d-75bcdb846938" providerId="ADAL" clId="{CF498046-C899-4123-8BD7-4747656E736F}" dt="2023-01-10T16:14:14.690" v="331" actId="1076"/>
          <ac:spMkLst>
            <pc:docMk/>
            <pc:sldMk cId="2309527275" sldId="280"/>
            <ac:spMk id="3" creationId="{40C7245C-235A-0501-7D1A-373D812FD1C4}"/>
          </ac:spMkLst>
        </pc:spChg>
        <pc:spChg chg="add mod">
          <ac:chgData name="LARA MORENO TURIEGANO" userId="1e0f099c-7fbf-45db-ba5d-75bcdb846938" providerId="ADAL" clId="{CF498046-C899-4123-8BD7-4747656E736F}" dt="2023-01-10T16:14:14.690" v="331" actId="1076"/>
          <ac:spMkLst>
            <pc:docMk/>
            <pc:sldMk cId="2309527275" sldId="280"/>
            <ac:spMk id="13" creationId="{5D092879-E7E9-AD89-AFBA-3D0A22BABF91}"/>
          </ac:spMkLst>
        </pc:spChg>
        <pc:spChg chg="mod">
          <ac:chgData name="LARA MORENO TURIEGANO" userId="1e0f099c-7fbf-45db-ba5d-75bcdb846938" providerId="ADAL" clId="{CF498046-C899-4123-8BD7-4747656E736F}" dt="2023-01-10T16:02:09.229" v="102" actId="20577"/>
          <ac:spMkLst>
            <pc:docMk/>
            <pc:sldMk cId="2309527275" sldId="280"/>
            <ac:spMk id="44" creationId="{945567CA-1DC3-5EE0-1A1A-A8A8328ECE08}"/>
          </ac:spMkLst>
        </pc:spChg>
        <pc:spChg chg="mod">
          <ac:chgData name="LARA MORENO TURIEGANO" userId="1e0f099c-7fbf-45db-ba5d-75bcdb846938" providerId="ADAL" clId="{CF498046-C899-4123-8BD7-4747656E736F}" dt="2023-01-10T16:02:12.668" v="106" actId="20577"/>
          <ac:spMkLst>
            <pc:docMk/>
            <pc:sldMk cId="2309527275" sldId="280"/>
            <ac:spMk id="45" creationId="{578E5D5F-DB09-87C4-66AD-AA01E9C1999F}"/>
          </ac:spMkLst>
        </pc:spChg>
        <pc:spChg chg="del mod">
          <ac:chgData name="LARA MORENO TURIEGANO" userId="1e0f099c-7fbf-45db-ba5d-75bcdb846938" providerId="ADAL" clId="{CF498046-C899-4123-8BD7-4747656E736F}" dt="2023-01-10T16:14:09.369" v="330" actId="478"/>
          <ac:spMkLst>
            <pc:docMk/>
            <pc:sldMk cId="2309527275" sldId="280"/>
            <ac:spMk id="66" creationId="{075FC674-CB0A-30B0-C9E7-A7D0FC371C62}"/>
          </ac:spMkLst>
        </pc:spChg>
        <pc:spChg chg="mod">
          <ac:chgData name="LARA MORENO TURIEGANO" userId="1e0f099c-7fbf-45db-ba5d-75bcdb846938" providerId="ADAL" clId="{CF498046-C899-4123-8BD7-4747656E736F}" dt="2023-01-10T16:14:24.859" v="334" actId="1076"/>
          <ac:spMkLst>
            <pc:docMk/>
            <pc:sldMk cId="2309527275" sldId="280"/>
            <ac:spMk id="70" creationId="{666113B9-32D8-99BC-140A-DD475D49C4CD}"/>
          </ac:spMkLst>
        </pc:spChg>
        <pc:spChg chg="mod">
          <ac:chgData name="LARA MORENO TURIEGANO" userId="1e0f099c-7fbf-45db-ba5d-75bcdb846938" providerId="ADAL" clId="{CF498046-C899-4123-8BD7-4747656E736F}" dt="2023-01-10T16:14:28.349" v="341" actId="1038"/>
          <ac:spMkLst>
            <pc:docMk/>
            <pc:sldMk cId="2309527275" sldId="280"/>
            <ac:spMk id="71" creationId="{676DE569-B223-467B-40B9-B61CA68D085C}"/>
          </ac:spMkLst>
        </pc:spChg>
        <pc:spChg chg="mod">
          <ac:chgData name="LARA MORENO TURIEGANO" userId="1e0f099c-7fbf-45db-ba5d-75bcdb846938" providerId="ADAL" clId="{CF498046-C899-4123-8BD7-4747656E736F}" dt="2023-01-10T16:02:18.447" v="114" actId="20577"/>
          <ac:spMkLst>
            <pc:docMk/>
            <pc:sldMk cId="2309527275" sldId="280"/>
            <ac:spMk id="76" creationId="{2478BF84-607D-CFA9-DABE-270C746F0066}"/>
          </ac:spMkLst>
        </pc:spChg>
        <pc:picChg chg="add mod">
          <ac:chgData name="LARA MORENO TURIEGANO" userId="1e0f099c-7fbf-45db-ba5d-75bcdb846938" providerId="ADAL" clId="{CF498046-C899-4123-8BD7-4747656E736F}" dt="2023-01-10T16:14:35.390" v="342" actId="14100"/>
          <ac:picMkLst>
            <pc:docMk/>
            <pc:sldMk cId="2309527275" sldId="280"/>
            <ac:picMk id="2" creationId="{28136DAA-4066-7C73-057A-54564874E3FF}"/>
          </ac:picMkLst>
        </pc:picChg>
        <pc:picChg chg="add mod ord modCrop">
          <ac:chgData name="LARA MORENO TURIEGANO" userId="1e0f099c-7fbf-45db-ba5d-75bcdb846938" providerId="ADAL" clId="{CF498046-C899-4123-8BD7-4747656E736F}" dt="2023-01-10T16:14:18.197" v="332" actId="167"/>
          <ac:picMkLst>
            <pc:docMk/>
            <pc:sldMk cId="2309527275" sldId="280"/>
            <ac:picMk id="12" creationId="{19D76867-871C-6768-1A91-95BA1E0BFD13}"/>
          </ac:picMkLst>
        </pc:picChg>
        <pc:picChg chg="del mod">
          <ac:chgData name="LARA MORENO TURIEGANO" userId="1e0f099c-7fbf-45db-ba5d-75bcdb846938" providerId="ADAL" clId="{CF498046-C899-4123-8BD7-4747656E736F}" dt="2023-01-10T16:14:09.369" v="330" actId="478"/>
          <ac:picMkLst>
            <pc:docMk/>
            <pc:sldMk cId="2309527275" sldId="280"/>
            <ac:picMk id="65" creationId="{C9ECFC4C-E4EA-C404-6988-2EF17772B52E}"/>
          </ac:picMkLst>
        </pc:picChg>
        <pc:cxnChg chg="add mod ord">
          <ac:chgData name="LARA MORENO TURIEGANO" userId="1e0f099c-7fbf-45db-ba5d-75bcdb846938" providerId="ADAL" clId="{CF498046-C899-4123-8BD7-4747656E736F}" dt="2023-01-10T16:14:14.690" v="331" actId="1076"/>
          <ac:cxnSpMkLst>
            <pc:docMk/>
            <pc:sldMk cId="2309527275" sldId="280"/>
            <ac:cxnSpMk id="4" creationId="{D7CC0F57-2B2F-F55D-F5F9-D994FC061501}"/>
          </ac:cxnSpMkLst>
        </pc:cxnChg>
        <pc:cxnChg chg="add mod ord">
          <ac:chgData name="LARA MORENO TURIEGANO" userId="1e0f099c-7fbf-45db-ba5d-75bcdb846938" providerId="ADAL" clId="{CF498046-C899-4123-8BD7-4747656E736F}" dt="2023-01-10T16:14:14.690" v="331" actId="1076"/>
          <ac:cxnSpMkLst>
            <pc:docMk/>
            <pc:sldMk cId="2309527275" sldId="280"/>
            <ac:cxnSpMk id="5" creationId="{2CE5DE29-0779-B607-8DCD-A726E2CC4F5C}"/>
          </ac:cxnSpMkLst>
        </pc:cxnChg>
        <pc:cxnChg chg="add mod">
          <ac:chgData name="LARA MORENO TURIEGANO" userId="1e0f099c-7fbf-45db-ba5d-75bcdb846938" providerId="ADAL" clId="{CF498046-C899-4123-8BD7-4747656E736F}" dt="2023-01-10T16:14:14.690" v="331" actId="1076"/>
          <ac:cxnSpMkLst>
            <pc:docMk/>
            <pc:sldMk cId="2309527275" sldId="280"/>
            <ac:cxnSpMk id="14" creationId="{E1F22BBF-5250-1D07-4D4A-B64B9027D02D}"/>
          </ac:cxnSpMkLst>
        </pc:cxnChg>
        <pc:cxnChg chg="mod">
          <ac:chgData name="LARA MORENO TURIEGANO" userId="1e0f099c-7fbf-45db-ba5d-75bcdb846938" providerId="ADAL" clId="{CF498046-C899-4123-8BD7-4747656E736F}" dt="2023-01-10T15:52:59.348" v="41" actId="1036"/>
          <ac:cxnSpMkLst>
            <pc:docMk/>
            <pc:sldMk cId="2309527275" sldId="280"/>
            <ac:cxnSpMk id="34" creationId="{EAC3B57E-3DA5-80C6-4663-9CEC7BEF001C}"/>
          </ac:cxnSpMkLst>
        </pc:cxnChg>
        <pc:cxnChg chg="mod">
          <ac:chgData name="LARA MORENO TURIEGANO" userId="1e0f099c-7fbf-45db-ba5d-75bcdb846938" providerId="ADAL" clId="{CF498046-C899-4123-8BD7-4747656E736F}" dt="2023-01-10T15:53:03.712" v="42" actId="1038"/>
          <ac:cxnSpMkLst>
            <pc:docMk/>
            <pc:sldMk cId="2309527275" sldId="280"/>
            <ac:cxnSpMk id="35" creationId="{C12423BC-EB89-3BAF-F843-2ACD17802ACF}"/>
          </ac:cxnSpMkLst>
        </pc:cxnChg>
        <pc:cxnChg chg="del mod">
          <ac:chgData name="LARA MORENO TURIEGANO" userId="1e0f099c-7fbf-45db-ba5d-75bcdb846938" providerId="ADAL" clId="{CF498046-C899-4123-8BD7-4747656E736F}" dt="2023-01-10T16:14:09.369" v="330" actId="478"/>
          <ac:cxnSpMkLst>
            <pc:docMk/>
            <pc:sldMk cId="2309527275" sldId="280"/>
            <ac:cxnSpMk id="67" creationId="{B906E303-4A27-25AB-4959-8CAA5C4A37D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608036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131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6" r:id="rId5"/>
    <p:sldLayoutId id="2147483657" r:id="rId6"/>
    <p:sldLayoutId id="2147483658" r:id="rId7"/>
    <p:sldLayoutId id="2147483659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topics/materials-science/x-ray-diffractio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uadroTexto 23">
            <a:extLst>
              <a:ext uri="{FF2B5EF4-FFF2-40B4-BE49-F238E27FC236}">
                <a16:creationId xmlns:a16="http://schemas.microsoft.com/office/drawing/2014/main" id="{F1D1B240-025B-F398-B3B0-DE8617D76BDF}"/>
              </a:ext>
            </a:extLst>
          </p:cNvPr>
          <p:cNvSpPr txBox="1"/>
          <p:nvPr/>
        </p:nvSpPr>
        <p:spPr>
          <a:xfrm>
            <a:off x="-10741" y="9144"/>
            <a:ext cx="122027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1. (a) Surface and (b) cross-section SEM micrograph of the PEO coating in Mg3Zn0.4Ca alloy. (c) </a:t>
            </a:r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Learn more about XRD from ScienceDirect's AI-generated Topic Pages"/>
              </a:rPr>
              <a:t>XRD</a:t>
            </a:r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pattern of PEO coating.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ig. 1">
            <a:extLst>
              <a:ext uri="{FF2B5EF4-FFF2-40B4-BE49-F238E27FC236}">
                <a16:creationId xmlns:a16="http://schemas.microsoft.com/office/drawing/2014/main" id="{14D41B75-6089-3E17-D421-2113C2285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701" y="567418"/>
            <a:ext cx="6641541" cy="581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555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121938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10. Backscattered cross-section images of (a–d) PEO treated surface and (e–h) PCL-coated samples after (a, c, e, g) 4 h, and (b, d, f, h) 8 h of immersion in inorganic α-MEM at 37 °C.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Fig. 10">
            <a:extLst>
              <a:ext uri="{FF2B5EF4-FFF2-40B4-BE49-F238E27FC236}">
                <a16:creationId xmlns:a16="http://schemas.microsoft.com/office/drawing/2014/main" id="{1A3E7098-3968-82D4-6EF1-A733EACB3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975" y="0"/>
            <a:ext cx="4464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440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121938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ElsevierGulliver"/>
              </a:rPr>
              <a:t>Fig. 11. SEM images of (a, c) secondary electron top view and (b, d) backscattered cross-section images of (a–c) HHC-PLA and (d–f) HHC-PCL-coated samples.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Fig. 11">
            <a:extLst>
              <a:ext uri="{FF2B5EF4-FFF2-40B4-BE49-F238E27FC236}">
                <a16:creationId xmlns:a16="http://schemas.microsoft.com/office/drawing/2014/main" id="{3B416417-9E34-A5C3-5412-33EA0B75F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43" y="932849"/>
            <a:ext cx="6610809" cy="499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55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121938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12. Hydrogen evolution of bulk material, PEO, PLA and PCL-coated samples after 17 days of immersion at 37 °C.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349C8291-E353-A014-B7E1-45D76E9C7F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556749"/>
              </p:ext>
            </p:extLst>
          </p:nvPr>
        </p:nvGraphicFramePr>
        <p:xfrm>
          <a:off x="585788" y="-125413"/>
          <a:ext cx="10418762" cy="7397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796058" imgH="3404681" progId="Origin50.Graph">
                  <p:embed/>
                </p:oleObj>
              </mc:Choice>
              <mc:Fallback>
                <p:oleObj name="Graph" r:id="rId2" imgW="4796058" imgH="3404681" progId="Origin50.Graph">
                  <p:embed/>
                  <p:pic>
                    <p:nvPicPr>
                      <p:cNvPr id="4" name="Objeto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85788" y="-125413"/>
                        <a:ext cx="10418762" cy="73977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0107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ig. 13">
            <a:extLst>
              <a:ext uri="{FF2B5EF4-FFF2-40B4-BE49-F238E27FC236}">
                <a16:creationId xmlns:a16="http://schemas.microsoft.com/office/drawing/2014/main" id="{A464A771-E827-C5E9-AA54-E177F913A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6035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CA5CA5A-1A5A-FF5F-1A26-150E36C686B8}"/>
              </a:ext>
            </a:extLst>
          </p:cNvPr>
          <p:cNvSpPr txBox="1"/>
          <p:nvPr/>
        </p:nvSpPr>
        <p:spPr>
          <a:xfrm>
            <a:off x="-1836" y="0"/>
            <a:ext cx="60978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13. Secondary-electron cross-section image of PLA- (a–c) and PCL- (d–f) based HHC on Mg3Zn0.4Ca alloy after 17 days of immersion in inorganic α-MEM solution. (c, e) EDS analysis of the corrosion products from PLA and PCL-coated specimens.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78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g. 2">
            <a:extLst>
              <a:ext uri="{FF2B5EF4-FFF2-40B4-BE49-F238E27FC236}">
                <a16:creationId xmlns:a16="http://schemas.microsoft.com/office/drawing/2014/main" id="{A55DC2B0-AA42-6ED5-8D64-C2901325D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50355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60978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2. (a–d) Evaluation of the withdrawal speed of dip coating of 3D PLA printed pieces in PLA polymer solution. (e) Evolution of average of pore size.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3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60978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3. Scheme of the formation of PLA layer at several withdrawal speeds.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Fig. 3">
            <a:extLst>
              <a:ext uri="{FF2B5EF4-FFF2-40B4-BE49-F238E27FC236}">
                <a16:creationId xmlns:a16="http://schemas.microsoft.com/office/drawing/2014/main" id="{551D90E1-9E3C-6755-0F20-1B1FACD9F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421" y="1608348"/>
            <a:ext cx="7770036" cy="235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46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121938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4. (a–d) Secondary electron top view image and (e–h) backscattered electron secondary electron cross-section images of PLA and PCL on PEO-coated samples at 25, 50, 75 and 100 mg/</a:t>
            </a:r>
            <a:r>
              <a:rPr lang="en-US" b="0" i="0" dirty="0" err="1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mL.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Fig. 4">
            <a:extLst>
              <a:ext uri="{FF2B5EF4-FFF2-40B4-BE49-F238E27FC236}">
                <a16:creationId xmlns:a16="http://schemas.microsoft.com/office/drawing/2014/main" id="{B12EBA9A-1059-3F78-F35B-A8F0302BD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726" y="495759"/>
            <a:ext cx="7920547" cy="604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773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121938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5. Variation of (a) pores size and (b) thickness at different conditions of studied as polymer concentration, number of dipping cycles and withdrawal speed.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Fig. 5">
            <a:extLst>
              <a:ext uri="{FF2B5EF4-FFF2-40B4-BE49-F238E27FC236}">
                <a16:creationId xmlns:a16="http://schemas.microsoft.com/office/drawing/2014/main" id="{E1851DA2-E7A6-D7DD-C039-DB9C66D04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773" y="1146927"/>
            <a:ext cx="9752454" cy="433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267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121938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6. (a–c) Secondary electron top view and (d–f) backscattered electron cross-section images of PLA and PCL on PEO-coated samples at 1, 2 and 3 cycles at 75 mg/mL of polymer concentration and 2 mm/s.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Fig. 6">
            <a:extLst>
              <a:ext uri="{FF2B5EF4-FFF2-40B4-BE49-F238E27FC236}">
                <a16:creationId xmlns:a16="http://schemas.microsoft.com/office/drawing/2014/main" id="{724C560B-48F2-8851-680E-C5F1BD00D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186" y="331237"/>
            <a:ext cx="6372225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028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121938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7. (a–c) Secondary electron top view and (d–f) backscattered electron cross-section images of PLA and PCL on PEO-coated samples at withdrawal speed of 0.5, 1 and 2 mm/s at 75 mg/mL of polymer concentration and 2 cycles.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Fig. 7">
            <a:extLst>
              <a:ext uri="{FF2B5EF4-FFF2-40B4-BE49-F238E27FC236}">
                <a16:creationId xmlns:a16="http://schemas.microsoft.com/office/drawing/2014/main" id="{3D44A63A-C747-6A28-AA1B-5A85C8295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238125"/>
            <a:ext cx="6591300" cy="638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765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121938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8. (a, c) SE plan view micrographs and (b, d) BSE cross-section of SEM images for (a, b) PLA/-coated Mg3Zn0.4Ca and (c, d) PCL/PEO-coated Mg3Zn0.4Ca at 75 mg/mL, 2 cycles and 2 mm/s of withdrawal speed.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Fig. 8">
            <a:extLst>
              <a:ext uri="{FF2B5EF4-FFF2-40B4-BE49-F238E27FC236}">
                <a16:creationId xmlns:a16="http://schemas.microsoft.com/office/drawing/2014/main" id="{D5965D09-37D2-2F59-3679-F150AA610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181100"/>
            <a:ext cx="59436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94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1180CC-7592-EAFB-DC46-835244B9290D}"/>
              </a:ext>
            </a:extLst>
          </p:cNvPr>
          <p:cNvSpPr txBox="1"/>
          <p:nvPr/>
        </p:nvSpPr>
        <p:spPr>
          <a:xfrm>
            <a:off x="-1836" y="0"/>
            <a:ext cx="121938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 9. Hydrogen evolution of Mg3Zn0.4Ca, PEO and PCL-coated specimens after 13 days of immersion in inorganic part of α-MEM at 37 °C.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71BAA96-01E3-F871-85EC-C6C0E1375B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963"/>
          <a:stretch/>
        </p:blipFill>
        <p:spPr>
          <a:xfrm>
            <a:off x="8512233" y="931078"/>
            <a:ext cx="1510355" cy="104562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EF64533-2D64-40C7-7E24-E44F89893A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42"/>
          <a:stretch/>
        </p:blipFill>
        <p:spPr>
          <a:xfrm>
            <a:off x="8509956" y="2209838"/>
            <a:ext cx="1488054" cy="104562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19AC9A2-6339-79C8-1D71-C7FC92C8F8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842"/>
          <a:stretch/>
        </p:blipFill>
        <p:spPr>
          <a:xfrm>
            <a:off x="8509956" y="3568060"/>
            <a:ext cx="1488053" cy="1045620"/>
          </a:xfrm>
          <a:prstGeom prst="rect">
            <a:avLst/>
          </a:prstGeom>
        </p:spPr>
      </p:pic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0DC4AB9F-E768-4567-0E59-53017BB597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4720521"/>
              </p:ext>
            </p:extLst>
          </p:nvPr>
        </p:nvGraphicFramePr>
        <p:xfrm>
          <a:off x="910447" y="-114300"/>
          <a:ext cx="9224963" cy="708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4396790" imgH="3378740" progId="Origin50.Graph">
                  <p:embed/>
                </p:oleObj>
              </mc:Choice>
              <mc:Fallback>
                <p:oleObj name="Graph" r:id="rId5" imgW="4396790" imgH="3378740" progId="Origin50.Graph">
                  <p:embed/>
                  <p:pic>
                    <p:nvPicPr>
                      <p:cNvPr id="17" name="Objeto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0447" y="-114300"/>
                        <a:ext cx="9224963" cy="708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95D0ADA8-87DA-A95F-E212-186F79BE4EA2}"/>
              </a:ext>
            </a:extLst>
          </p:cNvPr>
          <p:cNvCxnSpPr>
            <a:cxnSpLocks/>
          </p:cNvCxnSpPr>
          <p:nvPr/>
        </p:nvCxnSpPr>
        <p:spPr>
          <a:xfrm flipV="1">
            <a:off x="7953413" y="1878507"/>
            <a:ext cx="558820" cy="353583"/>
          </a:xfrm>
          <a:prstGeom prst="straightConnector1">
            <a:avLst/>
          </a:prstGeom>
          <a:ln w="12700">
            <a:solidFill>
              <a:srgbClr val="1E04BC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0F8619F-D89B-EC5A-0A59-C2E31C6E760C}"/>
              </a:ext>
            </a:extLst>
          </p:cNvPr>
          <p:cNvCxnSpPr>
            <a:cxnSpLocks/>
          </p:cNvCxnSpPr>
          <p:nvPr/>
        </p:nvCxnSpPr>
        <p:spPr>
          <a:xfrm>
            <a:off x="7953413" y="2336055"/>
            <a:ext cx="558820" cy="380326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526F638A-A854-AF98-C414-CCC0D6FA2081}"/>
              </a:ext>
            </a:extLst>
          </p:cNvPr>
          <p:cNvCxnSpPr>
            <a:cxnSpLocks/>
          </p:cNvCxnSpPr>
          <p:nvPr/>
        </p:nvCxnSpPr>
        <p:spPr>
          <a:xfrm>
            <a:off x="7953413" y="2678759"/>
            <a:ext cx="582120" cy="93159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2987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Microsoft Office PowerPoint</Application>
  <PresentationFormat>Panorámica</PresentationFormat>
  <Paragraphs>13</Paragraphs>
  <Slides>13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Arial</vt:lpstr>
      <vt:lpstr>Calibri</vt:lpstr>
      <vt:lpstr>ElsevierGulliver</vt:lpstr>
      <vt:lpstr>Times New Roman</vt:lpstr>
      <vt:lpstr>Tema de Office</vt:lpstr>
      <vt:lpstr>Origin Graph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 4</dc:title>
  <dc:creator>Lara Moreno</dc:creator>
  <cp:lastModifiedBy>LARA MORENO TURIEGANO</cp:lastModifiedBy>
  <cp:revision>107</cp:revision>
  <dcterms:created xsi:type="dcterms:W3CDTF">2021-06-21T15:17:18Z</dcterms:created>
  <dcterms:modified xsi:type="dcterms:W3CDTF">2024-09-11T09:24:57Z</dcterms:modified>
</cp:coreProperties>
</file>